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60" r:id="rId5"/>
    <p:sldId id="262" r:id="rId6"/>
    <p:sldId id="261" r:id="rId7"/>
    <p:sldId id="263" r:id="rId8"/>
    <p:sldId id="264" r:id="rId9"/>
    <p:sldId id="265" r:id="rId10"/>
    <p:sldId id="256" r:id="rId11"/>
    <p:sldId id="257" r:id="rId12"/>
    <p:sldId id="258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E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84" d="100"/>
          <a:sy n="84" d="100"/>
        </p:scale>
        <p:origin x="869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AEF0A-302A-4000-A6BE-79100C9AD894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63C4-E2E9-4670-900A-FDDE90FF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762000"/>
            <a:ext cx="2971800" cy="2971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28730" y="1219200"/>
            <a:ext cx="2238339" cy="12331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Origami &amp;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Kirigami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344032">
            <a:off x="1095588" y="2980622"/>
            <a:ext cx="6837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“3-D Tactile Geometry”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7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“</a:t>
            </a:r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Foldable” Book Pages: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746481">
            <a:off x="2514600" y="1676400"/>
            <a:ext cx="4114800" cy="411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 rot="16200000" flipH="1">
            <a:off x="3097662" y="2298801"/>
            <a:ext cx="2948676" cy="28699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2"/>
            <a:endCxn id="5" idx="0"/>
          </p:cNvCxnSpPr>
          <p:nvPr/>
        </p:nvCxnSpPr>
        <p:spPr>
          <a:xfrm rot="10800000" flipH="1">
            <a:off x="3097662" y="2298801"/>
            <a:ext cx="2948676" cy="28699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676400" y="3657600"/>
            <a:ext cx="5715000" cy="152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41910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 three folds: </a:t>
            </a:r>
          </a:p>
          <a:p>
            <a:r>
              <a:rPr lang="en-US" sz="2400" dirty="0" smtClean="0"/>
              <a:t>“hotdog, hotdog, taco”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“</a:t>
            </a:r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Foldable” Book Pages: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746481">
            <a:off x="2514600" y="1676400"/>
            <a:ext cx="4114800" cy="411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 rot="16200000" flipH="1">
            <a:off x="3097662" y="2298801"/>
            <a:ext cx="2948676" cy="28699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2"/>
            <a:endCxn id="5" idx="0"/>
          </p:cNvCxnSpPr>
          <p:nvPr/>
        </p:nvCxnSpPr>
        <p:spPr>
          <a:xfrm rot="10800000" flipH="1">
            <a:off x="3097662" y="2298801"/>
            <a:ext cx="2948676" cy="28699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676400" y="3657600"/>
            <a:ext cx="5715000" cy="152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3810000"/>
            <a:ext cx="228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Bring the </a:t>
            </a:r>
          </a:p>
          <a:p>
            <a:r>
              <a:rPr lang="en-US" sz="2400" dirty="0" smtClean="0"/>
              <a:t>folded points of the “taco fold” together (toward you) </a:t>
            </a:r>
          </a:p>
          <a:p>
            <a:r>
              <a:rPr lang="en-US" sz="2400" dirty="0" smtClean="0"/>
              <a:t>so that they go inside of the two squares.</a:t>
            </a:r>
            <a:endParaRPr lang="en-US" sz="2400" dirty="0"/>
          </a:p>
        </p:txBody>
      </p:sp>
      <p:sp>
        <p:nvSpPr>
          <p:cNvPr id="10" name="Curved Right Arrow 9"/>
          <p:cNvSpPr/>
          <p:nvPr/>
        </p:nvSpPr>
        <p:spPr>
          <a:xfrm rot="11731756">
            <a:off x="7639261" y="3506081"/>
            <a:ext cx="698442" cy="899338"/>
          </a:xfrm>
          <a:prstGeom prst="curvedRightArrow">
            <a:avLst>
              <a:gd name="adj1" fmla="val 25000"/>
              <a:gd name="adj2" fmla="val 50000"/>
              <a:gd name="adj3" fmla="val 23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1731756" flipH="1">
            <a:off x="931407" y="3200980"/>
            <a:ext cx="681165" cy="789146"/>
          </a:xfrm>
          <a:prstGeom prst="curvedRightArrow">
            <a:avLst>
              <a:gd name="adj1" fmla="val 25000"/>
              <a:gd name="adj2" fmla="val 50000"/>
              <a:gd name="adj3" fmla="val 23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“</a:t>
            </a:r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Foldable” Book Pages: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746481">
            <a:off x="3778768" y="2254769"/>
            <a:ext cx="2057400" cy="205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24384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will now have a “square sandwich” with folds inside. </a:t>
            </a:r>
            <a:endParaRPr lang="en-US" sz="2800" dirty="0"/>
          </a:p>
        </p:txBody>
      </p:sp>
      <p:sp>
        <p:nvSpPr>
          <p:cNvPr id="18" name="Flowchart: Data 17"/>
          <p:cNvSpPr/>
          <p:nvPr/>
        </p:nvSpPr>
        <p:spPr>
          <a:xfrm rot="1923983">
            <a:off x="9573391" y="1371280"/>
            <a:ext cx="2113018" cy="1363637"/>
          </a:xfrm>
          <a:prstGeom prst="flowChartInputOutp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45720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Repeat this procedure for all of your squares.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“</a:t>
            </a:r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Foldable” Book Assembly: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746481">
            <a:off x="3778768" y="2254769"/>
            <a:ext cx="2057400" cy="205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1219200"/>
            <a:ext cx="243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Next, put glue on one of the outside square surfaces.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Attach a second square to it, making sure they both “open” the same direction. </a:t>
            </a:r>
            <a:endParaRPr lang="en-US" sz="2800" dirty="0"/>
          </a:p>
        </p:txBody>
      </p:sp>
      <p:sp>
        <p:nvSpPr>
          <p:cNvPr id="18" name="Flowchart: Data 17"/>
          <p:cNvSpPr/>
          <p:nvPr/>
        </p:nvSpPr>
        <p:spPr>
          <a:xfrm rot="1923983">
            <a:off x="9573391" y="1371280"/>
            <a:ext cx="2113018" cy="1363637"/>
          </a:xfrm>
          <a:prstGeom prst="flowChartInputOutp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45720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Repeat this procedure for all of your pages.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“</a:t>
            </a:r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Foldable” Book Assembly: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746481">
            <a:off x="3778768" y="2254769"/>
            <a:ext cx="2057400" cy="205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12192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glue the pages to the inside of the cover, again making sure that the pages can open. </a:t>
            </a:r>
          </a:p>
        </p:txBody>
      </p:sp>
      <p:sp>
        <p:nvSpPr>
          <p:cNvPr id="18" name="Flowchart: Data 17"/>
          <p:cNvSpPr/>
          <p:nvPr/>
        </p:nvSpPr>
        <p:spPr>
          <a:xfrm rot="1923983">
            <a:off x="9573391" y="1371280"/>
            <a:ext cx="2113018" cy="1363637"/>
          </a:xfrm>
          <a:prstGeom prst="flowChartInputOutp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39624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can tie a bow in the ribbon to keep the book secured.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Your “Foldable” Book is finished: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746481">
            <a:off x="3407405" y="2035805"/>
            <a:ext cx="2840030" cy="28400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</a:t>
            </a:r>
            <a:r>
              <a:rPr lang="en-US" smtClean="0"/>
              <a:t>a ribbon to a corner…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 rot="2746481">
            <a:off x="3020380" y="1724979"/>
            <a:ext cx="3547004" cy="3547004"/>
          </a:xfrm>
          <a:prstGeom prst="rect">
            <a:avLst/>
          </a:prstGeom>
          <a:blipFill dpi="0" rotWithShape="1">
            <a:blip r:embed="rId2" cstate="print">
              <a:alphaModFix amt="87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eacher\AppData\Local\Microsoft\Windows\Temporary Internet Files\Content.IE5\QA4R5LV0\MC9001420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33967">
            <a:off x="847258" y="2742002"/>
            <a:ext cx="2057400" cy="2072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762000"/>
            <a:ext cx="2971800" cy="2971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28730" y="1219200"/>
            <a:ext cx="2238339" cy="12331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Origami &amp;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Kirigami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344032">
            <a:off x="232211" y="2516822"/>
            <a:ext cx="87872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 can find various simple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creations online and in books.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06372"/>
            <a:ext cx="23526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762000"/>
            <a:ext cx="2971800" cy="2971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28730" y="1219200"/>
            <a:ext cx="2238339" cy="12331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Origami &amp;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Kirigami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320894">
            <a:off x="2778233" y="2767116"/>
            <a:ext cx="65032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 can also create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“foldable” book</a:t>
            </a:r>
          </a:p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that employs</a:t>
            </a:r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simple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origami technique.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5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“</a:t>
            </a:r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Foldable” Book Project: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746481">
            <a:off x="3407405" y="2035805"/>
            <a:ext cx="2840030" cy="28400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</a:t>
            </a:r>
            <a:r>
              <a:rPr lang="en-US" smtClean="0"/>
              <a:t>a ribbon to a corner…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 rot="2746481">
            <a:off x="3020380" y="1724979"/>
            <a:ext cx="3547004" cy="3547004"/>
          </a:xfrm>
          <a:prstGeom prst="rect">
            <a:avLst/>
          </a:prstGeom>
          <a:blipFill dpi="0" rotWithShape="1">
            <a:blip r:embed="rId2" cstate="print">
              <a:alphaModFix amt="87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eacher\AppData\Local\Microsoft\Windows\Temporary Internet Files\Content.IE5\QA4R5LV0\MC9001420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33967">
            <a:off x="914400" y="2819400"/>
            <a:ext cx="2057400" cy="2072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“</a:t>
            </a:r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Foldable” Book Cover: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38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 the cardboard squares about ½ inch apart, printed side up.  Run a line of glue across, as shown.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 rot="2746481">
            <a:off x="2033020" y="2185422"/>
            <a:ext cx="2090499" cy="2090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4180344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Lay your ribbon across the glue, with the center of the ribbon between the squares.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 rot="2746481">
            <a:off x="5157222" y="2185422"/>
            <a:ext cx="2090499" cy="2090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69143" y="3159276"/>
            <a:ext cx="2798838" cy="152400"/>
          </a:xfrm>
          <a:custGeom>
            <a:avLst/>
            <a:gdLst>
              <a:gd name="connsiteX0" fmla="*/ 0 w 2798838"/>
              <a:gd name="connsiteY0" fmla="*/ 33867 h 152400"/>
              <a:gd name="connsiteX1" fmla="*/ 188686 w 2798838"/>
              <a:gd name="connsiteY1" fmla="*/ 4838 h 152400"/>
              <a:gd name="connsiteX2" fmla="*/ 290286 w 2798838"/>
              <a:gd name="connsiteY2" fmla="*/ 4838 h 152400"/>
              <a:gd name="connsiteX3" fmla="*/ 333828 w 2798838"/>
              <a:gd name="connsiteY3" fmla="*/ 33867 h 152400"/>
              <a:gd name="connsiteX4" fmla="*/ 537028 w 2798838"/>
              <a:gd name="connsiteY4" fmla="*/ 4838 h 152400"/>
              <a:gd name="connsiteX5" fmla="*/ 653143 w 2798838"/>
              <a:gd name="connsiteY5" fmla="*/ 48381 h 152400"/>
              <a:gd name="connsiteX6" fmla="*/ 841828 w 2798838"/>
              <a:gd name="connsiteY6" fmla="*/ 19353 h 152400"/>
              <a:gd name="connsiteX7" fmla="*/ 928914 w 2798838"/>
              <a:gd name="connsiteY7" fmla="*/ 62895 h 152400"/>
              <a:gd name="connsiteX8" fmla="*/ 1190171 w 2798838"/>
              <a:gd name="connsiteY8" fmla="*/ 33867 h 152400"/>
              <a:gd name="connsiteX9" fmla="*/ 1320800 w 2798838"/>
              <a:gd name="connsiteY9" fmla="*/ 91924 h 152400"/>
              <a:gd name="connsiteX10" fmla="*/ 1465943 w 2798838"/>
              <a:gd name="connsiteY10" fmla="*/ 33867 h 152400"/>
              <a:gd name="connsiteX11" fmla="*/ 1683657 w 2798838"/>
              <a:gd name="connsiteY11" fmla="*/ 77410 h 152400"/>
              <a:gd name="connsiteX12" fmla="*/ 1799771 w 2798838"/>
              <a:gd name="connsiteY12" fmla="*/ 62895 h 152400"/>
              <a:gd name="connsiteX13" fmla="*/ 1930400 w 2798838"/>
              <a:gd name="connsiteY13" fmla="*/ 62895 h 152400"/>
              <a:gd name="connsiteX14" fmla="*/ 2090057 w 2798838"/>
              <a:gd name="connsiteY14" fmla="*/ 48381 h 152400"/>
              <a:gd name="connsiteX15" fmla="*/ 2206171 w 2798838"/>
              <a:gd name="connsiteY15" fmla="*/ 149981 h 152400"/>
              <a:gd name="connsiteX16" fmla="*/ 2322286 w 2798838"/>
              <a:gd name="connsiteY16" fmla="*/ 33867 h 152400"/>
              <a:gd name="connsiteX17" fmla="*/ 2496457 w 2798838"/>
              <a:gd name="connsiteY17" fmla="*/ 62895 h 152400"/>
              <a:gd name="connsiteX18" fmla="*/ 2540000 w 2798838"/>
              <a:gd name="connsiteY18" fmla="*/ 33867 h 152400"/>
              <a:gd name="connsiteX19" fmla="*/ 2598057 w 2798838"/>
              <a:gd name="connsiteY19" fmla="*/ 33867 h 152400"/>
              <a:gd name="connsiteX20" fmla="*/ 2714171 w 2798838"/>
              <a:gd name="connsiteY20" fmla="*/ 48381 h 152400"/>
              <a:gd name="connsiteX21" fmla="*/ 2786743 w 2798838"/>
              <a:gd name="connsiteY21" fmla="*/ 135467 h 152400"/>
              <a:gd name="connsiteX22" fmla="*/ 2786743 w 2798838"/>
              <a:gd name="connsiteY22" fmla="*/ 9192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8838" h="152400">
                <a:moveTo>
                  <a:pt x="0" y="33867"/>
                </a:moveTo>
                <a:cubicBezTo>
                  <a:pt x="70152" y="21771"/>
                  <a:pt x="140305" y="9676"/>
                  <a:pt x="188686" y="4838"/>
                </a:cubicBezTo>
                <a:cubicBezTo>
                  <a:pt x="237067" y="0"/>
                  <a:pt x="266096" y="0"/>
                  <a:pt x="290286" y="4838"/>
                </a:cubicBezTo>
                <a:cubicBezTo>
                  <a:pt x="314476" y="9676"/>
                  <a:pt x="292704" y="33867"/>
                  <a:pt x="333828" y="33867"/>
                </a:cubicBezTo>
                <a:cubicBezTo>
                  <a:pt x="374952" y="33867"/>
                  <a:pt x="483809" y="2419"/>
                  <a:pt x="537028" y="4838"/>
                </a:cubicBezTo>
                <a:cubicBezTo>
                  <a:pt x="590247" y="7257"/>
                  <a:pt x="602343" y="45962"/>
                  <a:pt x="653143" y="48381"/>
                </a:cubicBezTo>
                <a:cubicBezTo>
                  <a:pt x="703943" y="50800"/>
                  <a:pt x="795866" y="16934"/>
                  <a:pt x="841828" y="19353"/>
                </a:cubicBezTo>
                <a:cubicBezTo>
                  <a:pt x="887790" y="21772"/>
                  <a:pt x="870857" y="60476"/>
                  <a:pt x="928914" y="62895"/>
                </a:cubicBezTo>
                <a:cubicBezTo>
                  <a:pt x="986971" y="65314"/>
                  <a:pt x="1124857" y="29029"/>
                  <a:pt x="1190171" y="33867"/>
                </a:cubicBezTo>
                <a:cubicBezTo>
                  <a:pt x="1255485" y="38705"/>
                  <a:pt x="1274838" y="91924"/>
                  <a:pt x="1320800" y="91924"/>
                </a:cubicBezTo>
                <a:cubicBezTo>
                  <a:pt x="1366762" y="91924"/>
                  <a:pt x="1405467" y="36286"/>
                  <a:pt x="1465943" y="33867"/>
                </a:cubicBezTo>
                <a:cubicBezTo>
                  <a:pt x="1526419" y="31448"/>
                  <a:pt x="1628019" y="72572"/>
                  <a:pt x="1683657" y="77410"/>
                </a:cubicBezTo>
                <a:cubicBezTo>
                  <a:pt x="1739295" y="82248"/>
                  <a:pt x="1758647" y="65314"/>
                  <a:pt x="1799771" y="62895"/>
                </a:cubicBezTo>
                <a:cubicBezTo>
                  <a:pt x="1840895" y="60476"/>
                  <a:pt x="1882019" y="65314"/>
                  <a:pt x="1930400" y="62895"/>
                </a:cubicBezTo>
                <a:cubicBezTo>
                  <a:pt x="1978781" y="60476"/>
                  <a:pt x="2044095" y="33867"/>
                  <a:pt x="2090057" y="48381"/>
                </a:cubicBezTo>
                <a:cubicBezTo>
                  <a:pt x="2136019" y="62895"/>
                  <a:pt x="2167466" y="152400"/>
                  <a:pt x="2206171" y="149981"/>
                </a:cubicBezTo>
                <a:cubicBezTo>
                  <a:pt x="2244876" y="147562"/>
                  <a:pt x="2273905" y="48381"/>
                  <a:pt x="2322286" y="33867"/>
                </a:cubicBezTo>
                <a:cubicBezTo>
                  <a:pt x="2370667" y="19353"/>
                  <a:pt x="2460171" y="62895"/>
                  <a:pt x="2496457" y="62895"/>
                </a:cubicBezTo>
                <a:cubicBezTo>
                  <a:pt x="2532743" y="62895"/>
                  <a:pt x="2523067" y="38705"/>
                  <a:pt x="2540000" y="33867"/>
                </a:cubicBezTo>
                <a:cubicBezTo>
                  <a:pt x="2556933" y="29029"/>
                  <a:pt x="2569029" y="31448"/>
                  <a:pt x="2598057" y="33867"/>
                </a:cubicBezTo>
                <a:cubicBezTo>
                  <a:pt x="2627086" y="36286"/>
                  <a:pt x="2682723" y="31448"/>
                  <a:pt x="2714171" y="48381"/>
                </a:cubicBezTo>
                <a:cubicBezTo>
                  <a:pt x="2745619" y="65314"/>
                  <a:pt x="2774648" y="128210"/>
                  <a:pt x="2786743" y="135467"/>
                </a:cubicBezTo>
                <a:cubicBezTo>
                  <a:pt x="2798838" y="142724"/>
                  <a:pt x="2792790" y="117324"/>
                  <a:pt x="2786743" y="91924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00600" y="3200400"/>
            <a:ext cx="2798838" cy="152400"/>
          </a:xfrm>
          <a:custGeom>
            <a:avLst/>
            <a:gdLst>
              <a:gd name="connsiteX0" fmla="*/ 0 w 2798838"/>
              <a:gd name="connsiteY0" fmla="*/ 33867 h 152400"/>
              <a:gd name="connsiteX1" fmla="*/ 188686 w 2798838"/>
              <a:gd name="connsiteY1" fmla="*/ 4838 h 152400"/>
              <a:gd name="connsiteX2" fmla="*/ 290286 w 2798838"/>
              <a:gd name="connsiteY2" fmla="*/ 4838 h 152400"/>
              <a:gd name="connsiteX3" fmla="*/ 333828 w 2798838"/>
              <a:gd name="connsiteY3" fmla="*/ 33867 h 152400"/>
              <a:gd name="connsiteX4" fmla="*/ 537028 w 2798838"/>
              <a:gd name="connsiteY4" fmla="*/ 4838 h 152400"/>
              <a:gd name="connsiteX5" fmla="*/ 653143 w 2798838"/>
              <a:gd name="connsiteY5" fmla="*/ 48381 h 152400"/>
              <a:gd name="connsiteX6" fmla="*/ 841828 w 2798838"/>
              <a:gd name="connsiteY6" fmla="*/ 19353 h 152400"/>
              <a:gd name="connsiteX7" fmla="*/ 928914 w 2798838"/>
              <a:gd name="connsiteY7" fmla="*/ 62895 h 152400"/>
              <a:gd name="connsiteX8" fmla="*/ 1190171 w 2798838"/>
              <a:gd name="connsiteY8" fmla="*/ 33867 h 152400"/>
              <a:gd name="connsiteX9" fmla="*/ 1320800 w 2798838"/>
              <a:gd name="connsiteY9" fmla="*/ 91924 h 152400"/>
              <a:gd name="connsiteX10" fmla="*/ 1465943 w 2798838"/>
              <a:gd name="connsiteY10" fmla="*/ 33867 h 152400"/>
              <a:gd name="connsiteX11" fmla="*/ 1683657 w 2798838"/>
              <a:gd name="connsiteY11" fmla="*/ 77410 h 152400"/>
              <a:gd name="connsiteX12" fmla="*/ 1799771 w 2798838"/>
              <a:gd name="connsiteY12" fmla="*/ 62895 h 152400"/>
              <a:gd name="connsiteX13" fmla="*/ 1930400 w 2798838"/>
              <a:gd name="connsiteY13" fmla="*/ 62895 h 152400"/>
              <a:gd name="connsiteX14" fmla="*/ 2090057 w 2798838"/>
              <a:gd name="connsiteY14" fmla="*/ 48381 h 152400"/>
              <a:gd name="connsiteX15" fmla="*/ 2206171 w 2798838"/>
              <a:gd name="connsiteY15" fmla="*/ 149981 h 152400"/>
              <a:gd name="connsiteX16" fmla="*/ 2322286 w 2798838"/>
              <a:gd name="connsiteY16" fmla="*/ 33867 h 152400"/>
              <a:gd name="connsiteX17" fmla="*/ 2496457 w 2798838"/>
              <a:gd name="connsiteY17" fmla="*/ 62895 h 152400"/>
              <a:gd name="connsiteX18" fmla="*/ 2540000 w 2798838"/>
              <a:gd name="connsiteY18" fmla="*/ 33867 h 152400"/>
              <a:gd name="connsiteX19" fmla="*/ 2598057 w 2798838"/>
              <a:gd name="connsiteY19" fmla="*/ 33867 h 152400"/>
              <a:gd name="connsiteX20" fmla="*/ 2714171 w 2798838"/>
              <a:gd name="connsiteY20" fmla="*/ 48381 h 152400"/>
              <a:gd name="connsiteX21" fmla="*/ 2786743 w 2798838"/>
              <a:gd name="connsiteY21" fmla="*/ 135467 h 152400"/>
              <a:gd name="connsiteX22" fmla="*/ 2786743 w 2798838"/>
              <a:gd name="connsiteY22" fmla="*/ 9192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8838" h="152400">
                <a:moveTo>
                  <a:pt x="0" y="33867"/>
                </a:moveTo>
                <a:cubicBezTo>
                  <a:pt x="70152" y="21771"/>
                  <a:pt x="140305" y="9676"/>
                  <a:pt x="188686" y="4838"/>
                </a:cubicBezTo>
                <a:cubicBezTo>
                  <a:pt x="237067" y="0"/>
                  <a:pt x="266096" y="0"/>
                  <a:pt x="290286" y="4838"/>
                </a:cubicBezTo>
                <a:cubicBezTo>
                  <a:pt x="314476" y="9676"/>
                  <a:pt x="292704" y="33867"/>
                  <a:pt x="333828" y="33867"/>
                </a:cubicBezTo>
                <a:cubicBezTo>
                  <a:pt x="374952" y="33867"/>
                  <a:pt x="483809" y="2419"/>
                  <a:pt x="537028" y="4838"/>
                </a:cubicBezTo>
                <a:cubicBezTo>
                  <a:pt x="590247" y="7257"/>
                  <a:pt x="602343" y="45962"/>
                  <a:pt x="653143" y="48381"/>
                </a:cubicBezTo>
                <a:cubicBezTo>
                  <a:pt x="703943" y="50800"/>
                  <a:pt x="795866" y="16934"/>
                  <a:pt x="841828" y="19353"/>
                </a:cubicBezTo>
                <a:cubicBezTo>
                  <a:pt x="887790" y="21772"/>
                  <a:pt x="870857" y="60476"/>
                  <a:pt x="928914" y="62895"/>
                </a:cubicBezTo>
                <a:cubicBezTo>
                  <a:pt x="986971" y="65314"/>
                  <a:pt x="1124857" y="29029"/>
                  <a:pt x="1190171" y="33867"/>
                </a:cubicBezTo>
                <a:cubicBezTo>
                  <a:pt x="1255485" y="38705"/>
                  <a:pt x="1274838" y="91924"/>
                  <a:pt x="1320800" y="91924"/>
                </a:cubicBezTo>
                <a:cubicBezTo>
                  <a:pt x="1366762" y="91924"/>
                  <a:pt x="1405467" y="36286"/>
                  <a:pt x="1465943" y="33867"/>
                </a:cubicBezTo>
                <a:cubicBezTo>
                  <a:pt x="1526419" y="31448"/>
                  <a:pt x="1628019" y="72572"/>
                  <a:pt x="1683657" y="77410"/>
                </a:cubicBezTo>
                <a:cubicBezTo>
                  <a:pt x="1739295" y="82248"/>
                  <a:pt x="1758647" y="65314"/>
                  <a:pt x="1799771" y="62895"/>
                </a:cubicBezTo>
                <a:cubicBezTo>
                  <a:pt x="1840895" y="60476"/>
                  <a:pt x="1882019" y="65314"/>
                  <a:pt x="1930400" y="62895"/>
                </a:cubicBezTo>
                <a:cubicBezTo>
                  <a:pt x="1978781" y="60476"/>
                  <a:pt x="2044095" y="33867"/>
                  <a:pt x="2090057" y="48381"/>
                </a:cubicBezTo>
                <a:cubicBezTo>
                  <a:pt x="2136019" y="62895"/>
                  <a:pt x="2167466" y="152400"/>
                  <a:pt x="2206171" y="149981"/>
                </a:cubicBezTo>
                <a:cubicBezTo>
                  <a:pt x="2244876" y="147562"/>
                  <a:pt x="2273905" y="48381"/>
                  <a:pt x="2322286" y="33867"/>
                </a:cubicBezTo>
                <a:cubicBezTo>
                  <a:pt x="2370667" y="19353"/>
                  <a:pt x="2460171" y="62895"/>
                  <a:pt x="2496457" y="62895"/>
                </a:cubicBezTo>
                <a:cubicBezTo>
                  <a:pt x="2532743" y="62895"/>
                  <a:pt x="2523067" y="38705"/>
                  <a:pt x="2540000" y="33867"/>
                </a:cubicBezTo>
                <a:cubicBezTo>
                  <a:pt x="2556933" y="29029"/>
                  <a:pt x="2569029" y="31448"/>
                  <a:pt x="2598057" y="33867"/>
                </a:cubicBezTo>
                <a:cubicBezTo>
                  <a:pt x="2627086" y="36286"/>
                  <a:pt x="2682723" y="31448"/>
                  <a:pt x="2714171" y="48381"/>
                </a:cubicBezTo>
                <a:cubicBezTo>
                  <a:pt x="2745619" y="65314"/>
                  <a:pt x="2774648" y="128210"/>
                  <a:pt x="2786743" y="135467"/>
                </a:cubicBezTo>
                <a:cubicBezTo>
                  <a:pt x="2798838" y="142724"/>
                  <a:pt x="2792790" y="117324"/>
                  <a:pt x="2786743" y="91924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unched Tape 12"/>
          <p:cNvSpPr/>
          <p:nvPr/>
        </p:nvSpPr>
        <p:spPr>
          <a:xfrm>
            <a:off x="152400" y="3124200"/>
            <a:ext cx="8839200" cy="228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746481">
            <a:off x="10193528" y="2725928"/>
            <a:ext cx="2492868" cy="2492868"/>
          </a:xfrm>
          <a:prstGeom prst="rect">
            <a:avLst/>
          </a:prstGeom>
          <a:blipFill dpi="0" rotWithShape="1">
            <a:blip r:embed="rId2" cstate="print">
              <a:alphaModFix amt="5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“</a:t>
            </a:r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Foldable” Book Cover: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096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 glue on the shiny side of one cardboard square and center one piece of colored </a:t>
            </a:r>
          </a:p>
          <a:p>
            <a:r>
              <a:rPr lang="en-US" sz="2400" dirty="0" smtClean="0"/>
              <a:t>paper, design </a:t>
            </a:r>
          </a:p>
          <a:p>
            <a:r>
              <a:rPr lang="en-US" sz="2400" dirty="0" smtClean="0"/>
              <a:t>side up, onto it.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 rot="2746481">
            <a:off x="2033021" y="2185421"/>
            <a:ext cx="2090499" cy="2090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42672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Carefully trim the corners of the designer paper so that it ends at the corners of the cardboard.  Do not cut ribbon!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 rot="2746481">
            <a:off x="5157222" y="2185422"/>
            <a:ext cx="2090499" cy="2090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69143" y="3159276"/>
            <a:ext cx="2798838" cy="152400"/>
          </a:xfrm>
          <a:custGeom>
            <a:avLst/>
            <a:gdLst>
              <a:gd name="connsiteX0" fmla="*/ 0 w 2798838"/>
              <a:gd name="connsiteY0" fmla="*/ 33867 h 152400"/>
              <a:gd name="connsiteX1" fmla="*/ 188686 w 2798838"/>
              <a:gd name="connsiteY1" fmla="*/ 4838 h 152400"/>
              <a:gd name="connsiteX2" fmla="*/ 290286 w 2798838"/>
              <a:gd name="connsiteY2" fmla="*/ 4838 h 152400"/>
              <a:gd name="connsiteX3" fmla="*/ 333828 w 2798838"/>
              <a:gd name="connsiteY3" fmla="*/ 33867 h 152400"/>
              <a:gd name="connsiteX4" fmla="*/ 537028 w 2798838"/>
              <a:gd name="connsiteY4" fmla="*/ 4838 h 152400"/>
              <a:gd name="connsiteX5" fmla="*/ 653143 w 2798838"/>
              <a:gd name="connsiteY5" fmla="*/ 48381 h 152400"/>
              <a:gd name="connsiteX6" fmla="*/ 841828 w 2798838"/>
              <a:gd name="connsiteY6" fmla="*/ 19353 h 152400"/>
              <a:gd name="connsiteX7" fmla="*/ 928914 w 2798838"/>
              <a:gd name="connsiteY7" fmla="*/ 62895 h 152400"/>
              <a:gd name="connsiteX8" fmla="*/ 1190171 w 2798838"/>
              <a:gd name="connsiteY8" fmla="*/ 33867 h 152400"/>
              <a:gd name="connsiteX9" fmla="*/ 1320800 w 2798838"/>
              <a:gd name="connsiteY9" fmla="*/ 91924 h 152400"/>
              <a:gd name="connsiteX10" fmla="*/ 1465943 w 2798838"/>
              <a:gd name="connsiteY10" fmla="*/ 33867 h 152400"/>
              <a:gd name="connsiteX11" fmla="*/ 1683657 w 2798838"/>
              <a:gd name="connsiteY11" fmla="*/ 77410 h 152400"/>
              <a:gd name="connsiteX12" fmla="*/ 1799771 w 2798838"/>
              <a:gd name="connsiteY12" fmla="*/ 62895 h 152400"/>
              <a:gd name="connsiteX13" fmla="*/ 1930400 w 2798838"/>
              <a:gd name="connsiteY13" fmla="*/ 62895 h 152400"/>
              <a:gd name="connsiteX14" fmla="*/ 2090057 w 2798838"/>
              <a:gd name="connsiteY14" fmla="*/ 48381 h 152400"/>
              <a:gd name="connsiteX15" fmla="*/ 2206171 w 2798838"/>
              <a:gd name="connsiteY15" fmla="*/ 149981 h 152400"/>
              <a:gd name="connsiteX16" fmla="*/ 2322286 w 2798838"/>
              <a:gd name="connsiteY16" fmla="*/ 33867 h 152400"/>
              <a:gd name="connsiteX17" fmla="*/ 2496457 w 2798838"/>
              <a:gd name="connsiteY17" fmla="*/ 62895 h 152400"/>
              <a:gd name="connsiteX18" fmla="*/ 2540000 w 2798838"/>
              <a:gd name="connsiteY18" fmla="*/ 33867 h 152400"/>
              <a:gd name="connsiteX19" fmla="*/ 2598057 w 2798838"/>
              <a:gd name="connsiteY19" fmla="*/ 33867 h 152400"/>
              <a:gd name="connsiteX20" fmla="*/ 2714171 w 2798838"/>
              <a:gd name="connsiteY20" fmla="*/ 48381 h 152400"/>
              <a:gd name="connsiteX21" fmla="*/ 2786743 w 2798838"/>
              <a:gd name="connsiteY21" fmla="*/ 135467 h 152400"/>
              <a:gd name="connsiteX22" fmla="*/ 2786743 w 2798838"/>
              <a:gd name="connsiteY22" fmla="*/ 9192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8838" h="152400">
                <a:moveTo>
                  <a:pt x="0" y="33867"/>
                </a:moveTo>
                <a:cubicBezTo>
                  <a:pt x="70152" y="21771"/>
                  <a:pt x="140305" y="9676"/>
                  <a:pt x="188686" y="4838"/>
                </a:cubicBezTo>
                <a:cubicBezTo>
                  <a:pt x="237067" y="0"/>
                  <a:pt x="266096" y="0"/>
                  <a:pt x="290286" y="4838"/>
                </a:cubicBezTo>
                <a:cubicBezTo>
                  <a:pt x="314476" y="9676"/>
                  <a:pt x="292704" y="33867"/>
                  <a:pt x="333828" y="33867"/>
                </a:cubicBezTo>
                <a:cubicBezTo>
                  <a:pt x="374952" y="33867"/>
                  <a:pt x="483809" y="2419"/>
                  <a:pt x="537028" y="4838"/>
                </a:cubicBezTo>
                <a:cubicBezTo>
                  <a:pt x="590247" y="7257"/>
                  <a:pt x="602343" y="45962"/>
                  <a:pt x="653143" y="48381"/>
                </a:cubicBezTo>
                <a:cubicBezTo>
                  <a:pt x="703943" y="50800"/>
                  <a:pt x="795866" y="16934"/>
                  <a:pt x="841828" y="19353"/>
                </a:cubicBezTo>
                <a:cubicBezTo>
                  <a:pt x="887790" y="21772"/>
                  <a:pt x="870857" y="60476"/>
                  <a:pt x="928914" y="62895"/>
                </a:cubicBezTo>
                <a:cubicBezTo>
                  <a:pt x="986971" y="65314"/>
                  <a:pt x="1124857" y="29029"/>
                  <a:pt x="1190171" y="33867"/>
                </a:cubicBezTo>
                <a:cubicBezTo>
                  <a:pt x="1255485" y="38705"/>
                  <a:pt x="1274838" y="91924"/>
                  <a:pt x="1320800" y="91924"/>
                </a:cubicBezTo>
                <a:cubicBezTo>
                  <a:pt x="1366762" y="91924"/>
                  <a:pt x="1405467" y="36286"/>
                  <a:pt x="1465943" y="33867"/>
                </a:cubicBezTo>
                <a:cubicBezTo>
                  <a:pt x="1526419" y="31448"/>
                  <a:pt x="1628019" y="72572"/>
                  <a:pt x="1683657" y="77410"/>
                </a:cubicBezTo>
                <a:cubicBezTo>
                  <a:pt x="1739295" y="82248"/>
                  <a:pt x="1758647" y="65314"/>
                  <a:pt x="1799771" y="62895"/>
                </a:cubicBezTo>
                <a:cubicBezTo>
                  <a:pt x="1840895" y="60476"/>
                  <a:pt x="1882019" y="65314"/>
                  <a:pt x="1930400" y="62895"/>
                </a:cubicBezTo>
                <a:cubicBezTo>
                  <a:pt x="1978781" y="60476"/>
                  <a:pt x="2044095" y="33867"/>
                  <a:pt x="2090057" y="48381"/>
                </a:cubicBezTo>
                <a:cubicBezTo>
                  <a:pt x="2136019" y="62895"/>
                  <a:pt x="2167466" y="152400"/>
                  <a:pt x="2206171" y="149981"/>
                </a:cubicBezTo>
                <a:cubicBezTo>
                  <a:pt x="2244876" y="147562"/>
                  <a:pt x="2273905" y="48381"/>
                  <a:pt x="2322286" y="33867"/>
                </a:cubicBezTo>
                <a:cubicBezTo>
                  <a:pt x="2370667" y="19353"/>
                  <a:pt x="2460171" y="62895"/>
                  <a:pt x="2496457" y="62895"/>
                </a:cubicBezTo>
                <a:cubicBezTo>
                  <a:pt x="2532743" y="62895"/>
                  <a:pt x="2523067" y="38705"/>
                  <a:pt x="2540000" y="33867"/>
                </a:cubicBezTo>
                <a:cubicBezTo>
                  <a:pt x="2556933" y="29029"/>
                  <a:pt x="2569029" y="31448"/>
                  <a:pt x="2598057" y="33867"/>
                </a:cubicBezTo>
                <a:cubicBezTo>
                  <a:pt x="2627086" y="36286"/>
                  <a:pt x="2682723" y="31448"/>
                  <a:pt x="2714171" y="48381"/>
                </a:cubicBezTo>
                <a:cubicBezTo>
                  <a:pt x="2745619" y="65314"/>
                  <a:pt x="2774648" y="128210"/>
                  <a:pt x="2786743" y="135467"/>
                </a:cubicBezTo>
                <a:cubicBezTo>
                  <a:pt x="2798838" y="142724"/>
                  <a:pt x="2792790" y="117324"/>
                  <a:pt x="2786743" y="91924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00600" y="3200400"/>
            <a:ext cx="2798838" cy="152400"/>
          </a:xfrm>
          <a:custGeom>
            <a:avLst/>
            <a:gdLst>
              <a:gd name="connsiteX0" fmla="*/ 0 w 2798838"/>
              <a:gd name="connsiteY0" fmla="*/ 33867 h 152400"/>
              <a:gd name="connsiteX1" fmla="*/ 188686 w 2798838"/>
              <a:gd name="connsiteY1" fmla="*/ 4838 h 152400"/>
              <a:gd name="connsiteX2" fmla="*/ 290286 w 2798838"/>
              <a:gd name="connsiteY2" fmla="*/ 4838 h 152400"/>
              <a:gd name="connsiteX3" fmla="*/ 333828 w 2798838"/>
              <a:gd name="connsiteY3" fmla="*/ 33867 h 152400"/>
              <a:gd name="connsiteX4" fmla="*/ 537028 w 2798838"/>
              <a:gd name="connsiteY4" fmla="*/ 4838 h 152400"/>
              <a:gd name="connsiteX5" fmla="*/ 653143 w 2798838"/>
              <a:gd name="connsiteY5" fmla="*/ 48381 h 152400"/>
              <a:gd name="connsiteX6" fmla="*/ 841828 w 2798838"/>
              <a:gd name="connsiteY6" fmla="*/ 19353 h 152400"/>
              <a:gd name="connsiteX7" fmla="*/ 928914 w 2798838"/>
              <a:gd name="connsiteY7" fmla="*/ 62895 h 152400"/>
              <a:gd name="connsiteX8" fmla="*/ 1190171 w 2798838"/>
              <a:gd name="connsiteY8" fmla="*/ 33867 h 152400"/>
              <a:gd name="connsiteX9" fmla="*/ 1320800 w 2798838"/>
              <a:gd name="connsiteY9" fmla="*/ 91924 h 152400"/>
              <a:gd name="connsiteX10" fmla="*/ 1465943 w 2798838"/>
              <a:gd name="connsiteY10" fmla="*/ 33867 h 152400"/>
              <a:gd name="connsiteX11" fmla="*/ 1683657 w 2798838"/>
              <a:gd name="connsiteY11" fmla="*/ 77410 h 152400"/>
              <a:gd name="connsiteX12" fmla="*/ 1799771 w 2798838"/>
              <a:gd name="connsiteY12" fmla="*/ 62895 h 152400"/>
              <a:gd name="connsiteX13" fmla="*/ 1930400 w 2798838"/>
              <a:gd name="connsiteY13" fmla="*/ 62895 h 152400"/>
              <a:gd name="connsiteX14" fmla="*/ 2090057 w 2798838"/>
              <a:gd name="connsiteY14" fmla="*/ 48381 h 152400"/>
              <a:gd name="connsiteX15" fmla="*/ 2206171 w 2798838"/>
              <a:gd name="connsiteY15" fmla="*/ 149981 h 152400"/>
              <a:gd name="connsiteX16" fmla="*/ 2322286 w 2798838"/>
              <a:gd name="connsiteY16" fmla="*/ 33867 h 152400"/>
              <a:gd name="connsiteX17" fmla="*/ 2496457 w 2798838"/>
              <a:gd name="connsiteY17" fmla="*/ 62895 h 152400"/>
              <a:gd name="connsiteX18" fmla="*/ 2540000 w 2798838"/>
              <a:gd name="connsiteY18" fmla="*/ 33867 h 152400"/>
              <a:gd name="connsiteX19" fmla="*/ 2598057 w 2798838"/>
              <a:gd name="connsiteY19" fmla="*/ 33867 h 152400"/>
              <a:gd name="connsiteX20" fmla="*/ 2714171 w 2798838"/>
              <a:gd name="connsiteY20" fmla="*/ 48381 h 152400"/>
              <a:gd name="connsiteX21" fmla="*/ 2786743 w 2798838"/>
              <a:gd name="connsiteY21" fmla="*/ 135467 h 152400"/>
              <a:gd name="connsiteX22" fmla="*/ 2786743 w 2798838"/>
              <a:gd name="connsiteY22" fmla="*/ 9192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8838" h="152400">
                <a:moveTo>
                  <a:pt x="0" y="33867"/>
                </a:moveTo>
                <a:cubicBezTo>
                  <a:pt x="70152" y="21771"/>
                  <a:pt x="140305" y="9676"/>
                  <a:pt x="188686" y="4838"/>
                </a:cubicBezTo>
                <a:cubicBezTo>
                  <a:pt x="237067" y="0"/>
                  <a:pt x="266096" y="0"/>
                  <a:pt x="290286" y="4838"/>
                </a:cubicBezTo>
                <a:cubicBezTo>
                  <a:pt x="314476" y="9676"/>
                  <a:pt x="292704" y="33867"/>
                  <a:pt x="333828" y="33867"/>
                </a:cubicBezTo>
                <a:cubicBezTo>
                  <a:pt x="374952" y="33867"/>
                  <a:pt x="483809" y="2419"/>
                  <a:pt x="537028" y="4838"/>
                </a:cubicBezTo>
                <a:cubicBezTo>
                  <a:pt x="590247" y="7257"/>
                  <a:pt x="602343" y="45962"/>
                  <a:pt x="653143" y="48381"/>
                </a:cubicBezTo>
                <a:cubicBezTo>
                  <a:pt x="703943" y="50800"/>
                  <a:pt x="795866" y="16934"/>
                  <a:pt x="841828" y="19353"/>
                </a:cubicBezTo>
                <a:cubicBezTo>
                  <a:pt x="887790" y="21772"/>
                  <a:pt x="870857" y="60476"/>
                  <a:pt x="928914" y="62895"/>
                </a:cubicBezTo>
                <a:cubicBezTo>
                  <a:pt x="986971" y="65314"/>
                  <a:pt x="1124857" y="29029"/>
                  <a:pt x="1190171" y="33867"/>
                </a:cubicBezTo>
                <a:cubicBezTo>
                  <a:pt x="1255485" y="38705"/>
                  <a:pt x="1274838" y="91924"/>
                  <a:pt x="1320800" y="91924"/>
                </a:cubicBezTo>
                <a:cubicBezTo>
                  <a:pt x="1366762" y="91924"/>
                  <a:pt x="1405467" y="36286"/>
                  <a:pt x="1465943" y="33867"/>
                </a:cubicBezTo>
                <a:cubicBezTo>
                  <a:pt x="1526419" y="31448"/>
                  <a:pt x="1628019" y="72572"/>
                  <a:pt x="1683657" y="77410"/>
                </a:cubicBezTo>
                <a:cubicBezTo>
                  <a:pt x="1739295" y="82248"/>
                  <a:pt x="1758647" y="65314"/>
                  <a:pt x="1799771" y="62895"/>
                </a:cubicBezTo>
                <a:cubicBezTo>
                  <a:pt x="1840895" y="60476"/>
                  <a:pt x="1882019" y="65314"/>
                  <a:pt x="1930400" y="62895"/>
                </a:cubicBezTo>
                <a:cubicBezTo>
                  <a:pt x="1978781" y="60476"/>
                  <a:pt x="2044095" y="33867"/>
                  <a:pt x="2090057" y="48381"/>
                </a:cubicBezTo>
                <a:cubicBezTo>
                  <a:pt x="2136019" y="62895"/>
                  <a:pt x="2167466" y="152400"/>
                  <a:pt x="2206171" y="149981"/>
                </a:cubicBezTo>
                <a:cubicBezTo>
                  <a:pt x="2244876" y="147562"/>
                  <a:pt x="2273905" y="48381"/>
                  <a:pt x="2322286" y="33867"/>
                </a:cubicBezTo>
                <a:cubicBezTo>
                  <a:pt x="2370667" y="19353"/>
                  <a:pt x="2460171" y="62895"/>
                  <a:pt x="2496457" y="62895"/>
                </a:cubicBezTo>
                <a:cubicBezTo>
                  <a:pt x="2532743" y="62895"/>
                  <a:pt x="2523067" y="38705"/>
                  <a:pt x="2540000" y="33867"/>
                </a:cubicBezTo>
                <a:cubicBezTo>
                  <a:pt x="2556933" y="29029"/>
                  <a:pt x="2569029" y="31448"/>
                  <a:pt x="2598057" y="33867"/>
                </a:cubicBezTo>
                <a:cubicBezTo>
                  <a:pt x="2627086" y="36286"/>
                  <a:pt x="2682723" y="31448"/>
                  <a:pt x="2714171" y="48381"/>
                </a:cubicBezTo>
                <a:cubicBezTo>
                  <a:pt x="2745619" y="65314"/>
                  <a:pt x="2774648" y="128210"/>
                  <a:pt x="2786743" y="135467"/>
                </a:cubicBezTo>
                <a:cubicBezTo>
                  <a:pt x="2798838" y="142724"/>
                  <a:pt x="2792790" y="117324"/>
                  <a:pt x="2786743" y="91924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unched Tape 12"/>
          <p:cNvSpPr/>
          <p:nvPr/>
        </p:nvSpPr>
        <p:spPr>
          <a:xfrm>
            <a:off x="152400" y="3124200"/>
            <a:ext cx="8839200" cy="228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746481">
            <a:off x="4935729" y="1963930"/>
            <a:ext cx="2492868" cy="2492868"/>
          </a:xfrm>
          <a:prstGeom prst="rect">
            <a:avLst/>
          </a:prstGeom>
          <a:blipFill dpi="0" rotWithShape="1">
            <a:blip r:embed="rId2" cstate="print">
              <a:alphaModFix amt="56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746481">
            <a:off x="6612128" y="5240528"/>
            <a:ext cx="2492868" cy="2492868"/>
          </a:xfrm>
          <a:prstGeom prst="rect">
            <a:avLst/>
          </a:prstGeom>
          <a:blipFill dpi="0" rotWithShape="1">
            <a:blip r:embed="rId2" cstate="print">
              <a:alphaModFix amt="56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“</a:t>
            </a:r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Foldable” Book Cover: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38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 glue on the shiny side of one square and center one piece of colored paper, design side up,    onto it.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 rot="2746481">
            <a:off x="2033020" y="2185422"/>
            <a:ext cx="2090499" cy="2090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42672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Carefully trim the corners of the designer paper so that it ends at the corners of the cardboard.  Do not cut ribbon!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 rot="2746481">
            <a:off x="5157222" y="2185422"/>
            <a:ext cx="2090499" cy="2090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69143" y="3159276"/>
            <a:ext cx="2798838" cy="152400"/>
          </a:xfrm>
          <a:custGeom>
            <a:avLst/>
            <a:gdLst>
              <a:gd name="connsiteX0" fmla="*/ 0 w 2798838"/>
              <a:gd name="connsiteY0" fmla="*/ 33867 h 152400"/>
              <a:gd name="connsiteX1" fmla="*/ 188686 w 2798838"/>
              <a:gd name="connsiteY1" fmla="*/ 4838 h 152400"/>
              <a:gd name="connsiteX2" fmla="*/ 290286 w 2798838"/>
              <a:gd name="connsiteY2" fmla="*/ 4838 h 152400"/>
              <a:gd name="connsiteX3" fmla="*/ 333828 w 2798838"/>
              <a:gd name="connsiteY3" fmla="*/ 33867 h 152400"/>
              <a:gd name="connsiteX4" fmla="*/ 537028 w 2798838"/>
              <a:gd name="connsiteY4" fmla="*/ 4838 h 152400"/>
              <a:gd name="connsiteX5" fmla="*/ 653143 w 2798838"/>
              <a:gd name="connsiteY5" fmla="*/ 48381 h 152400"/>
              <a:gd name="connsiteX6" fmla="*/ 841828 w 2798838"/>
              <a:gd name="connsiteY6" fmla="*/ 19353 h 152400"/>
              <a:gd name="connsiteX7" fmla="*/ 928914 w 2798838"/>
              <a:gd name="connsiteY7" fmla="*/ 62895 h 152400"/>
              <a:gd name="connsiteX8" fmla="*/ 1190171 w 2798838"/>
              <a:gd name="connsiteY8" fmla="*/ 33867 h 152400"/>
              <a:gd name="connsiteX9" fmla="*/ 1320800 w 2798838"/>
              <a:gd name="connsiteY9" fmla="*/ 91924 h 152400"/>
              <a:gd name="connsiteX10" fmla="*/ 1465943 w 2798838"/>
              <a:gd name="connsiteY10" fmla="*/ 33867 h 152400"/>
              <a:gd name="connsiteX11" fmla="*/ 1683657 w 2798838"/>
              <a:gd name="connsiteY11" fmla="*/ 77410 h 152400"/>
              <a:gd name="connsiteX12" fmla="*/ 1799771 w 2798838"/>
              <a:gd name="connsiteY12" fmla="*/ 62895 h 152400"/>
              <a:gd name="connsiteX13" fmla="*/ 1930400 w 2798838"/>
              <a:gd name="connsiteY13" fmla="*/ 62895 h 152400"/>
              <a:gd name="connsiteX14" fmla="*/ 2090057 w 2798838"/>
              <a:gd name="connsiteY14" fmla="*/ 48381 h 152400"/>
              <a:gd name="connsiteX15" fmla="*/ 2206171 w 2798838"/>
              <a:gd name="connsiteY15" fmla="*/ 149981 h 152400"/>
              <a:gd name="connsiteX16" fmla="*/ 2322286 w 2798838"/>
              <a:gd name="connsiteY16" fmla="*/ 33867 h 152400"/>
              <a:gd name="connsiteX17" fmla="*/ 2496457 w 2798838"/>
              <a:gd name="connsiteY17" fmla="*/ 62895 h 152400"/>
              <a:gd name="connsiteX18" fmla="*/ 2540000 w 2798838"/>
              <a:gd name="connsiteY18" fmla="*/ 33867 h 152400"/>
              <a:gd name="connsiteX19" fmla="*/ 2598057 w 2798838"/>
              <a:gd name="connsiteY19" fmla="*/ 33867 h 152400"/>
              <a:gd name="connsiteX20" fmla="*/ 2714171 w 2798838"/>
              <a:gd name="connsiteY20" fmla="*/ 48381 h 152400"/>
              <a:gd name="connsiteX21" fmla="*/ 2786743 w 2798838"/>
              <a:gd name="connsiteY21" fmla="*/ 135467 h 152400"/>
              <a:gd name="connsiteX22" fmla="*/ 2786743 w 2798838"/>
              <a:gd name="connsiteY22" fmla="*/ 9192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8838" h="152400">
                <a:moveTo>
                  <a:pt x="0" y="33867"/>
                </a:moveTo>
                <a:cubicBezTo>
                  <a:pt x="70152" y="21771"/>
                  <a:pt x="140305" y="9676"/>
                  <a:pt x="188686" y="4838"/>
                </a:cubicBezTo>
                <a:cubicBezTo>
                  <a:pt x="237067" y="0"/>
                  <a:pt x="266096" y="0"/>
                  <a:pt x="290286" y="4838"/>
                </a:cubicBezTo>
                <a:cubicBezTo>
                  <a:pt x="314476" y="9676"/>
                  <a:pt x="292704" y="33867"/>
                  <a:pt x="333828" y="33867"/>
                </a:cubicBezTo>
                <a:cubicBezTo>
                  <a:pt x="374952" y="33867"/>
                  <a:pt x="483809" y="2419"/>
                  <a:pt x="537028" y="4838"/>
                </a:cubicBezTo>
                <a:cubicBezTo>
                  <a:pt x="590247" y="7257"/>
                  <a:pt x="602343" y="45962"/>
                  <a:pt x="653143" y="48381"/>
                </a:cubicBezTo>
                <a:cubicBezTo>
                  <a:pt x="703943" y="50800"/>
                  <a:pt x="795866" y="16934"/>
                  <a:pt x="841828" y="19353"/>
                </a:cubicBezTo>
                <a:cubicBezTo>
                  <a:pt x="887790" y="21772"/>
                  <a:pt x="870857" y="60476"/>
                  <a:pt x="928914" y="62895"/>
                </a:cubicBezTo>
                <a:cubicBezTo>
                  <a:pt x="986971" y="65314"/>
                  <a:pt x="1124857" y="29029"/>
                  <a:pt x="1190171" y="33867"/>
                </a:cubicBezTo>
                <a:cubicBezTo>
                  <a:pt x="1255485" y="38705"/>
                  <a:pt x="1274838" y="91924"/>
                  <a:pt x="1320800" y="91924"/>
                </a:cubicBezTo>
                <a:cubicBezTo>
                  <a:pt x="1366762" y="91924"/>
                  <a:pt x="1405467" y="36286"/>
                  <a:pt x="1465943" y="33867"/>
                </a:cubicBezTo>
                <a:cubicBezTo>
                  <a:pt x="1526419" y="31448"/>
                  <a:pt x="1628019" y="72572"/>
                  <a:pt x="1683657" y="77410"/>
                </a:cubicBezTo>
                <a:cubicBezTo>
                  <a:pt x="1739295" y="82248"/>
                  <a:pt x="1758647" y="65314"/>
                  <a:pt x="1799771" y="62895"/>
                </a:cubicBezTo>
                <a:cubicBezTo>
                  <a:pt x="1840895" y="60476"/>
                  <a:pt x="1882019" y="65314"/>
                  <a:pt x="1930400" y="62895"/>
                </a:cubicBezTo>
                <a:cubicBezTo>
                  <a:pt x="1978781" y="60476"/>
                  <a:pt x="2044095" y="33867"/>
                  <a:pt x="2090057" y="48381"/>
                </a:cubicBezTo>
                <a:cubicBezTo>
                  <a:pt x="2136019" y="62895"/>
                  <a:pt x="2167466" y="152400"/>
                  <a:pt x="2206171" y="149981"/>
                </a:cubicBezTo>
                <a:cubicBezTo>
                  <a:pt x="2244876" y="147562"/>
                  <a:pt x="2273905" y="48381"/>
                  <a:pt x="2322286" y="33867"/>
                </a:cubicBezTo>
                <a:cubicBezTo>
                  <a:pt x="2370667" y="19353"/>
                  <a:pt x="2460171" y="62895"/>
                  <a:pt x="2496457" y="62895"/>
                </a:cubicBezTo>
                <a:cubicBezTo>
                  <a:pt x="2532743" y="62895"/>
                  <a:pt x="2523067" y="38705"/>
                  <a:pt x="2540000" y="33867"/>
                </a:cubicBezTo>
                <a:cubicBezTo>
                  <a:pt x="2556933" y="29029"/>
                  <a:pt x="2569029" y="31448"/>
                  <a:pt x="2598057" y="33867"/>
                </a:cubicBezTo>
                <a:cubicBezTo>
                  <a:pt x="2627086" y="36286"/>
                  <a:pt x="2682723" y="31448"/>
                  <a:pt x="2714171" y="48381"/>
                </a:cubicBezTo>
                <a:cubicBezTo>
                  <a:pt x="2745619" y="65314"/>
                  <a:pt x="2774648" y="128210"/>
                  <a:pt x="2786743" y="135467"/>
                </a:cubicBezTo>
                <a:cubicBezTo>
                  <a:pt x="2798838" y="142724"/>
                  <a:pt x="2792790" y="117324"/>
                  <a:pt x="2786743" y="91924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00600" y="3200400"/>
            <a:ext cx="2798838" cy="152400"/>
          </a:xfrm>
          <a:custGeom>
            <a:avLst/>
            <a:gdLst>
              <a:gd name="connsiteX0" fmla="*/ 0 w 2798838"/>
              <a:gd name="connsiteY0" fmla="*/ 33867 h 152400"/>
              <a:gd name="connsiteX1" fmla="*/ 188686 w 2798838"/>
              <a:gd name="connsiteY1" fmla="*/ 4838 h 152400"/>
              <a:gd name="connsiteX2" fmla="*/ 290286 w 2798838"/>
              <a:gd name="connsiteY2" fmla="*/ 4838 h 152400"/>
              <a:gd name="connsiteX3" fmla="*/ 333828 w 2798838"/>
              <a:gd name="connsiteY3" fmla="*/ 33867 h 152400"/>
              <a:gd name="connsiteX4" fmla="*/ 537028 w 2798838"/>
              <a:gd name="connsiteY4" fmla="*/ 4838 h 152400"/>
              <a:gd name="connsiteX5" fmla="*/ 653143 w 2798838"/>
              <a:gd name="connsiteY5" fmla="*/ 48381 h 152400"/>
              <a:gd name="connsiteX6" fmla="*/ 841828 w 2798838"/>
              <a:gd name="connsiteY6" fmla="*/ 19353 h 152400"/>
              <a:gd name="connsiteX7" fmla="*/ 928914 w 2798838"/>
              <a:gd name="connsiteY7" fmla="*/ 62895 h 152400"/>
              <a:gd name="connsiteX8" fmla="*/ 1190171 w 2798838"/>
              <a:gd name="connsiteY8" fmla="*/ 33867 h 152400"/>
              <a:gd name="connsiteX9" fmla="*/ 1320800 w 2798838"/>
              <a:gd name="connsiteY9" fmla="*/ 91924 h 152400"/>
              <a:gd name="connsiteX10" fmla="*/ 1465943 w 2798838"/>
              <a:gd name="connsiteY10" fmla="*/ 33867 h 152400"/>
              <a:gd name="connsiteX11" fmla="*/ 1683657 w 2798838"/>
              <a:gd name="connsiteY11" fmla="*/ 77410 h 152400"/>
              <a:gd name="connsiteX12" fmla="*/ 1799771 w 2798838"/>
              <a:gd name="connsiteY12" fmla="*/ 62895 h 152400"/>
              <a:gd name="connsiteX13" fmla="*/ 1930400 w 2798838"/>
              <a:gd name="connsiteY13" fmla="*/ 62895 h 152400"/>
              <a:gd name="connsiteX14" fmla="*/ 2090057 w 2798838"/>
              <a:gd name="connsiteY14" fmla="*/ 48381 h 152400"/>
              <a:gd name="connsiteX15" fmla="*/ 2206171 w 2798838"/>
              <a:gd name="connsiteY15" fmla="*/ 149981 h 152400"/>
              <a:gd name="connsiteX16" fmla="*/ 2322286 w 2798838"/>
              <a:gd name="connsiteY16" fmla="*/ 33867 h 152400"/>
              <a:gd name="connsiteX17" fmla="*/ 2496457 w 2798838"/>
              <a:gd name="connsiteY17" fmla="*/ 62895 h 152400"/>
              <a:gd name="connsiteX18" fmla="*/ 2540000 w 2798838"/>
              <a:gd name="connsiteY18" fmla="*/ 33867 h 152400"/>
              <a:gd name="connsiteX19" fmla="*/ 2598057 w 2798838"/>
              <a:gd name="connsiteY19" fmla="*/ 33867 h 152400"/>
              <a:gd name="connsiteX20" fmla="*/ 2714171 w 2798838"/>
              <a:gd name="connsiteY20" fmla="*/ 48381 h 152400"/>
              <a:gd name="connsiteX21" fmla="*/ 2786743 w 2798838"/>
              <a:gd name="connsiteY21" fmla="*/ 135467 h 152400"/>
              <a:gd name="connsiteX22" fmla="*/ 2786743 w 2798838"/>
              <a:gd name="connsiteY22" fmla="*/ 9192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8838" h="152400">
                <a:moveTo>
                  <a:pt x="0" y="33867"/>
                </a:moveTo>
                <a:cubicBezTo>
                  <a:pt x="70152" y="21771"/>
                  <a:pt x="140305" y="9676"/>
                  <a:pt x="188686" y="4838"/>
                </a:cubicBezTo>
                <a:cubicBezTo>
                  <a:pt x="237067" y="0"/>
                  <a:pt x="266096" y="0"/>
                  <a:pt x="290286" y="4838"/>
                </a:cubicBezTo>
                <a:cubicBezTo>
                  <a:pt x="314476" y="9676"/>
                  <a:pt x="292704" y="33867"/>
                  <a:pt x="333828" y="33867"/>
                </a:cubicBezTo>
                <a:cubicBezTo>
                  <a:pt x="374952" y="33867"/>
                  <a:pt x="483809" y="2419"/>
                  <a:pt x="537028" y="4838"/>
                </a:cubicBezTo>
                <a:cubicBezTo>
                  <a:pt x="590247" y="7257"/>
                  <a:pt x="602343" y="45962"/>
                  <a:pt x="653143" y="48381"/>
                </a:cubicBezTo>
                <a:cubicBezTo>
                  <a:pt x="703943" y="50800"/>
                  <a:pt x="795866" y="16934"/>
                  <a:pt x="841828" y="19353"/>
                </a:cubicBezTo>
                <a:cubicBezTo>
                  <a:pt x="887790" y="21772"/>
                  <a:pt x="870857" y="60476"/>
                  <a:pt x="928914" y="62895"/>
                </a:cubicBezTo>
                <a:cubicBezTo>
                  <a:pt x="986971" y="65314"/>
                  <a:pt x="1124857" y="29029"/>
                  <a:pt x="1190171" y="33867"/>
                </a:cubicBezTo>
                <a:cubicBezTo>
                  <a:pt x="1255485" y="38705"/>
                  <a:pt x="1274838" y="91924"/>
                  <a:pt x="1320800" y="91924"/>
                </a:cubicBezTo>
                <a:cubicBezTo>
                  <a:pt x="1366762" y="91924"/>
                  <a:pt x="1405467" y="36286"/>
                  <a:pt x="1465943" y="33867"/>
                </a:cubicBezTo>
                <a:cubicBezTo>
                  <a:pt x="1526419" y="31448"/>
                  <a:pt x="1628019" y="72572"/>
                  <a:pt x="1683657" y="77410"/>
                </a:cubicBezTo>
                <a:cubicBezTo>
                  <a:pt x="1739295" y="82248"/>
                  <a:pt x="1758647" y="65314"/>
                  <a:pt x="1799771" y="62895"/>
                </a:cubicBezTo>
                <a:cubicBezTo>
                  <a:pt x="1840895" y="60476"/>
                  <a:pt x="1882019" y="65314"/>
                  <a:pt x="1930400" y="62895"/>
                </a:cubicBezTo>
                <a:cubicBezTo>
                  <a:pt x="1978781" y="60476"/>
                  <a:pt x="2044095" y="33867"/>
                  <a:pt x="2090057" y="48381"/>
                </a:cubicBezTo>
                <a:cubicBezTo>
                  <a:pt x="2136019" y="62895"/>
                  <a:pt x="2167466" y="152400"/>
                  <a:pt x="2206171" y="149981"/>
                </a:cubicBezTo>
                <a:cubicBezTo>
                  <a:pt x="2244876" y="147562"/>
                  <a:pt x="2273905" y="48381"/>
                  <a:pt x="2322286" y="33867"/>
                </a:cubicBezTo>
                <a:cubicBezTo>
                  <a:pt x="2370667" y="19353"/>
                  <a:pt x="2460171" y="62895"/>
                  <a:pt x="2496457" y="62895"/>
                </a:cubicBezTo>
                <a:cubicBezTo>
                  <a:pt x="2532743" y="62895"/>
                  <a:pt x="2523067" y="38705"/>
                  <a:pt x="2540000" y="33867"/>
                </a:cubicBezTo>
                <a:cubicBezTo>
                  <a:pt x="2556933" y="29029"/>
                  <a:pt x="2569029" y="31448"/>
                  <a:pt x="2598057" y="33867"/>
                </a:cubicBezTo>
                <a:cubicBezTo>
                  <a:pt x="2627086" y="36286"/>
                  <a:pt x="2682723" y="31448"/>
                  <a:pt x="2714171" y="48381"/>
                </a:cubicBezTo>
                <a:cubicBezTo>
                  <a:pt x="2745619" y="65314"/>
                  <a:pt x="2774648" y="128210"/>
                  <a:pt x="2786743" y="135467"/>
                </a:cubicBezTo>
                <a:cubicBezTo>
                  <a:pt x="2798838" y="142724"/>
                  <a:pt x="2792790" y="117324"/>
                  <a:pt x="2786743" y="91924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unched Tape 12"/>
          <p:cNvSpPr/>
          <p:nvPr/>
        </p:nvSpPr>
        <p:spPr>
          <a:xfrm>
            <a:off x="152400" y="3124200"/>
            <a:ext cx="8839200" cy="228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746481">
            <a:off x="4935729" y="1963930"/>
            <a:ext cx="2492868" cy="2492868"/>
          </a:xfrm>
          <a:prstGeom prst="rect">
            <a:avLst/>
          </a:prstGeom>
          <a:blipFill dpi="0" rotWithShape="1">
            <a:blip r:embed="rId2" cstate="print">
              <a:alphaModFix amt="56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746481">
            <a:off x="6612128" y="5240528"/>
            <a:ext cx="2492868" cy="2492868"/>
          </a:xfrm>
          <a:prstGeom prst="rect">
            <a:avLst/>
          </a:prstGeom>
          <a:blipFill dpi="0" rotWithShape="1">
            <a:blip r:embed="rId2" cstate="print">
              <a:alphaModFix amt="56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381500" y="31623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943600" y="17526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8674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277100" y="32385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“</a:t>
            </a:r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Foldable” Book Cover: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838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Repeat for the other side.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 rot="2746481">
            <a:off x="2033020" y="2185422"/>
            <a:ext cx="2090499" cy="2090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105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Let dry for a few minutes.  Then flip the whole structure over.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 rot="2746481">
            <a:off x="5157222" y="2185422"/>
            <a:ext cx="2090499" cy="2090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69143" y="3159276"/>
            <a:ext cx="2798838" cy="152400"/>
          </a:xfrm>
          <a:custGeom>
            <a:avLst/>
            <a:gdLst>
              <a:gd name="connsiteX0" fmla="*/ 0 w 2798838"/>
              <a:gd name="connsiteY0" fmla="*/ 33867 h 152400"/>
              <a:gd name="connsiteX1" fmla="*/ 188686 w 2798838"/>
              <a:gd name="connsiteY1" fmla="*/ 4838 h 152400"/>
              <a:gd name="connsiteX2" fmla="*/ 290286 w 2798838"/>
              <a:gd name="connsiteY2" fmla="*/ 4838 h 152400"/>
              <a:gd name="connsiteX3" fmla="*/ 333828 w 2798838"/>
              <a:gd name="connsiteY3" fmla="*/ 33867 h 152400"/>
              <a:gd name="connsiteX4" fmla="*/ 537028 w 2798838"/>
              <a:gd name="connsiteY4" fmla="*/ 4838 h 152400"/>
              <a:gd name="connsiteX5" fmla="*/ 653143 w 2798838"/>
              <a:gd name="connsiteY5" fmla="*/ 48381 h 152400"/>
              <a:gd name="connsiteX6" fmla="*/ 841828 w 2798838"/>
              <a:gd name="connsiteY6" fmla="*/ 19353 h 152400"/>
              <a:gd name="connsiteX7" fmla="*/ 928914 w 2798838"/>
              <a:gd name="connsiteY7" fmla="*/ 62895 h 152400"/>
              <a:gd name="connsiteX8" fmla="*/ 1190171 w 2798838"/>
              <a:gd name="connsiteY8" fmla="*/ 33867 h 152400"/>
              <a:gd name="connsiteX9" fmla="*/ 1320800 w 2798838"/>
              <a:gd name="connsiteY9" fmla="*/ 91924 h 152400"/>
              <a:gd name="connsiteX10" fmla="*/ 1465943 w 2798838"/>
              <a:gd name="connsiteY10" fmla="*/ 33867 h 152400"/>
              <a:gd name="connsiteX11" fmla="*/ 1683657 w 2798838"/>
              <a:gd name="connsiteY11" fmla="*/ 77410 h 152400"/>
              <a:gd name="connsiteX12" fmla="*/ 1799771 w 2798838"/>
              <a:gd name="connsiteY12" fmla="*/ 62895 h 152400"/>
              <a:gd name="connsiteX13" fmla="*/ 1930400 w 2798838"/>
              <a:gd name="connsiteY13" fmla="*/ 62895 h 152400"/>
              <a:gd name="connsiteX14" fmla="*/ 2090057 w 2798838"/>
              <a:gd name="connsiteY14" fmla="*/ 48381 h 152400"/>
              <a:gd name="connsiteX15" fmla="*/ 2206171 w 2798838"/>
              <a:gd name="connsiteY15" fmla="*/ 149981 h 152400"/>
              <a:gd name="connsiteX16" fmla="*/ 2322286 w 2798838"/>
              <a:gd name="connsiteY16" fmla="*/ 33867 h 152400"/>
              <a:gd name="connsiteX17" fmla="*/ 2496457 w 2798838"/>
              <a:gd name="connsiteY17" fmla="*/ 62895 h 152400"/>
              <a:gd name="connsiteX18" fmla="*/ 2540000 w 2798838"/>
              <a:gd name="connsiteY18" fmla="*/ 33867 h 152400"/>
              <a:gd name="connsiteX19" fmla="*/ 2598057 w 2798838"/>
              <a:gd name="connsiteY19" fmla="*/ 33867 h 152400"/>
              <a:gd name="connsiteX20" fmla="*/ 2714171 w 2798838"/>
              <a:gd name="connsiteY20" fmla="*/ 48381 h 152400"/>
              <a:gd name="connsiteX21" fmla="*/ 2786743 w 2798838"/>
              <a:gd name="connsiteY21" fmla="*/ 135467 h 152400"/>
              <a:gd name="connsiteX22" fmla="*/ 2786743 w 2798838"/>
              <a:gd name="connsiteY22" fmla="*/ 9192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8838" h="152400">
                <a:moveTo>
                  <a:pt x="0" y="33867"/>
                </a:moveTo>
                <a:cubicBezTo>
                  <a:pt x="70152" y="21771"/>
                  <a:pt x="140305" y="9676"/>
                  <a:pt x="188686" y="4838"/>
                </a:cubicBezTo>
                <a:cubicBezTo>
                  <a:pt x="237067" y="0"/>
                  <a:pt x="266096" y="0"/>
                  <a:pt x="290286" y="4838"/>
                </a:cubicBezTo>
                <a:cubicBezTo>
                  <a:pt x="314476" y="9676"/>
                  <a:pt x="292704" y="33867"/>
                  <a:pt x="333828" y="33867"/>
                </a:cubicBezTo>
                <a:cubicBezTo>
                  <a:pt x="374952" y="33867"/>
                  <a:pt x="483809" y="2419"/>
                  <a:pt x="537028" y="4838"/>
                </a:cubicBezTo>
                <a:cubicBezTo>
                  <a:pt x="590247" y="7257"/>
                  <a:pt x="602343" y="45962"/>
                  <a:pt x="653143" y="48381"/>
                </a:cubicBezTo>
                <a:cubicBezTo>
                  <a:pt x="703943" y="50800"/>
                  <a:pt x="795866" y="16934"/>
                  <a:pt x="841828" y="19353"/>
                </a:cubicBezTo>
                <a:cubicBezTo>
                  <a:pt x="887790" y="21772"/>
                  <a:pt x="870857" y="60476"/>
                  <a:pt x="928914" y="62895"/>
                </a:cubicBezTo>
                <a:cubicBezTo>
                  <a:pt x="986971" y="65314"/>
                  <a:pt x="1124857" y="29029"/>
                  <a:pt x="1190171" y="33867"/>
                </a:cubicBezTo>
                <a:cubicBezTo>
                  <a:pt x="1255485" y="38705"/>
                  <a:pt x="1274838" y="91924"/>
                  <a:pt x="1320800" y="91924"/>
                </a:cubicBezTo>
                <a:cubicBezTo>
                  <a:pt x="1366762" y="91924"/>
                  <a:pt x="1405467" y="36286"/>
                  <a:pt x="1465943" y="33867"/>
                </a:cubicBezTo>
                <a:cubicBezTo>
                  <a:pt x="1526419" y="31448"/>
                  <a:pt x="1628019" y="72572"/>
                  <a:pt x="1683657" y="77410"/>
                </a:cubicBezTo>
                <a:cubicBezTo>
                  <a:pt x="1739295" y="82248"/>
                  <a:pt x="1758647" y="65314"/>
                  <a:pt x="1799771" y="62895"/>
                </a:cubicBezTo>
                <a:cubicBezTo>
                  <a:pt x="1840895" y="60476"/>
                  <a:pt x="1882019" y="65314"/>
                  <a:pt x="1930400" y="62895"/>
                </a:cubicBezTo>
                <a:cubicBezTo>
                  <a:pt x="1978781" y="60476"/>
                  <a:pt x="2044095" y="33867"/>
                  <a:pt x="2090057" y="48381"/>
                </a:cubicBezTo>
                <a:cubicBezTo>
                  <a:pt x="2136019" y="62895"/>
                  <a:pt x="2167466" y="152400"/>
                  <a:pt x="2206171" y="149981"/>
                </a:cubicBezTo>
                <a:cubicBezTo>
                  <a:pt x="2244876" y="147562"/>
                  <a:pt x="2273905" y="48381"/>
                  <a:pt x="2322286" y="33867"/>
                </a:cubicBezTo>
                <a:cubicBezTo>
                  <a:pt x="2370667" y="19353"/>
                  <a:pt x="2460171" y="62895"/>
                  <a:pt x="2496457" y="62895"/>
                </a:cubicBezTo>
                <a:cubicBezTo>
                  <a:pt x="2532743" y="62895"/>
                  <a:pt x="2523067" y="38705"/>
                  <a:pt x="2540000" y="33867"/>
                </a:cubicBezTo>
                <a:cubicBezTo>
                  <a:pt x="2556933" y="29029"/>
                  <a:pt x="2569029" y="31448"/>
                  <a:pt x="2598057" y="33867"/>
                </a:cubicBezTo>
                <a:cubicBezTo>
                  <a:pt x="2627086" y="36286"/>
                  <a:pt x="2682723" y="31448"/>
                  <a:pt x="2714171" y="48381"/>
                </a:cubicBezTo>
                <a:cubicBezTo>
                  <a:pt x="2745619" y="65314"/>
                  <a:pt x="2774648" y="128210"/>
                  <a:pt x="2786743" y="135467"/>
                </a:cubicBezTo>
                <a:cubicBezTo>
                  <a:pt x="2798838" y="142724"/>
                  <a:pt x="2792790" y="117324"/>
                  <a:pt x="2786743" y="91924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00600" y="3200400"/>
            <a:ext cx="2798838" cy="152400"/>
          </a:xfrm>
          <a:custGeom>
            <a:avLst/>
            <a:gdLst>
              <a:gd name="connsiteX0" fmla="*/ 0 w 2798838"/>
              <a:gd name="connsiteY0" fmla="*/ 33867 h 152400"/>
              <a:gd name="connsiteX1" fmla="*/ 188686 w 2798838"/>
              <a:gd name="connsiteY1" fmla="*/ 4838 h 152400"/>
              <a:gd name="connsiteX2" fmla="*/ 290286 w 2798838"/>
              <a:gd name="connsiteY2" fmla="*/ 4838 h 152400"/>
              <a:gd name="connsiteX3" fmla="*/ 333828 w 2798838"/>
              <a:gd name="connsiteY3" fmla="*/ 33867 h 152400"/>
              <a:gd name="connsiteX4" fmla="*/ 537028 w 2798838"/>
              <a:gd name="connsiteY4" fmla="*/ 4838 h 152400"/>
              <a:gd name="connsiteX5" fmla="*/ 653143 w 2798838"/>
              <a:gd name="connsiteY5" fmla="*/ 48381 h 152400"/>
              <a:gd name="connsiteX6" fmla="*/ 841828 w 2798838"/>
              <a:gd name="connsiteY6" fmla="*/ 19353 h 152400"/>
              <a:gd name="connsiteX7" fmla="*/ 928914 w 2798838"/>
              <a:gd name="connsiteY7" fmla="*/ 62895 h 152400"/>
              <a:gd name="connsiteX8" fmla="*/ 1190171 w 2798838"/>
              <a:gd name="connsiteY8" fmla="*/ 33867 h 152400"/>
              <a:gd name="connsiteX9" fmla="*/ 1320800 w 2798838"/>
              <a:gd name="connsiteY9" fmla="*/ 91924 h 152400"/>
              <a:gd name="connsiteX10" fmla="*/ 1465943 w 2798838"/>
              <a:gd name="connsiteY10" fmla="*/ 33867 h 152400"/>
              <a:gd name="connsiteX11" fmla="*/ 1683657 w 2798838"/>
              <a:gd name="connsiteY11" fmla="*/ 77410 h 152400"/>
              <a:gd name="connsiteX12" fmla="*/ 1799771 w 2798838"/>
              <a:gd name="connsiteY12" fmla="*/ 62895 h 152400"/>
              <a:gd name="connsiteX13" fmla="*/ 1930400 w 2798838"/>
              <a:gd name="connsiteY13" fmla="*/ 62895 h 152400"/>
              <a:gd name="connsiteX14" fmla="*/ 2090057 w 2798838"/>
              <a:gd name="connsiteY14" fmla="*/ 48381 h 152400"/>
              <a:gd name="connsiteX15" fmla="*/ 2206171 w 2798838"/>
              <a:gd name="connsiteY15" fmla="*/ 149981 h 152400"/>
              <a:gd name="connsiteX16" fmla="*/ 2322286 w 2798838"/>
              <a:gd name="connsiteY16" fmla="*/ 33867 h 152400"/>
              <a:gd name="connsiteX17" fmla="*/ 2496457 w 2798838"/>
              <a:gd name="connsiteY17" fmla="*/ 62895 h 152400"/>
              <a:gd name="connsiteX18" fmla="*/ 2540000 w 2798838"/>
              <a:gd name="connsiteY18" fmla="*/ 33867 h 152400"/>
              <a:gd name="connsiteX19" fmla="*/ 2598057 w 2798838"/>
              <a:gd name="connsiteY19" fmla="*/ 33867 h 152400"/>
              <a:gd name="connsiteX20" fmla="*/ 2714171 w 2798838"/>
              <a:gd name="connsiteY20" fmla="*/ 48381 h 152400"/>
              <a:gd name="connsiteX21" fmla="*/ 2786743 w 2798838"/>
              <a:gd name="connsiteY21" fmla="*/ 135467 h 152400"/>
              <a:gd name="connsiteX22" fmla="*/ 2786743 w 2798838"/>
              <a:gd name="connsiteY22" fmla="*/ 9192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8838" h="152400">
                <a:moveTo>
                  <a:pt x="0" y="33867"/>
                </a:moveTo>
                <a:cubicBezTo>
                  <a:pt x="70152" y="21771"/>
                  <a:pt x="140305" y="9676"/>
                  <a:pt x="188686" y="4838"/>
                </a:cubicBezTo>
                <a:cubicBezTo>
                  <a:pt x="237067" y="0"/>
                  <a:pt x="266096" y="0"/>
                  <a:pt x="290286" y="4838"/>
                </a:cubicBezTo>
                <a:cubicBezTo>
                  <a:pt x="314476" y="9676"/>
                  <a:pt x="292704" y="33867"/>
                  <a:pt x="333828" y="33867"/>
                </a:cubicBezTo>
                <a:cubicBezTo>
                  <a:pt x="374952" y="33867"/>
                  <a:pt x="483809" y="2419"/>
                  <a:pt x="537028" y="4838"/>
                </a:cubicBezTo>
                <a:cubicBezTo>
                  <a:pt x="590247" y="7257"/>
                  <a:pt x="602343" y="45962"/>
                  <a:pt x="653143" y="48381"/>
                </a:cubicBezTo>
                <a:cubicBezTo>
                  <a:pt x="703943" y="50800"/>
                  <a:pt x="795866" y="16934"/>
                  <a:pt x="841828" y="19353"/>
                </a:cubicBezTo>
                <a:cubicBezTo>
                  <a:pt x="887790" y="21772"/>
                  <a:pt x="870857" y="60476"/>
                  <a:pt x="928914" y="62895"/>
                </a:cubicBezTo>
                <a:cubicBezTo>
                  <a:pt x="986971" y="65314"/>
                  <a:pt x="1124857" y="29029"/>
                  <a:pt x="1190171" y="33867"/>
                </a:cubicBezTo>
                <a:cubicBezTo>
                  <a:pt x="1255485" y="38705"/>
                  <a:pt x="1274838" y="91924"/>
                  <a:pt x="1320800" y="91924"/>
                </a:cubicBezTo>
                <a:cubicBezTo>
                  <a:pt x="1366762" y="91924"/>
                  <a:pt x="1405467" y="36286"/>
                  <a:pt x="1465943" y="33867"/>
                </a:cubicBezTo>
                <a:cubicBezTo>
                  <a:pt x="1526419" y="31448"/>
                  <a:pt x="1628019" y="72572"/>
                  <a:pt x="1683657" y="77410"/>
                </a:cubicBezTo>
                <a:cubicBezTo>
                  <a:pt x="1739295" y="82248"/>
                  <a:pt x="1758647" y="65314"/>
                  <a:pt x="1799771" y="62895"/>
                </a:cubicBezTo>
                <a:cubicBezTo>
                  <a:pt x="1840895" y="60476"/>
                  <a:pt x="1882019" y="65314"/>
                  <a:pt x="1930400" y="62895"/>
                </a:cubicBezTo>
                <a:cubicBezTo>
                  <a:pt x="1978781" y="60476"/>
                  <a:pt x="2044095" y="33867"/>
                  <a:pt x="2090057" y="48381"/>
                </a:cubicBezTo>
                <a:cubicBezTo>
                  <a:pt x="2136019" y="62895"/>
                  <a:pt x="2167466" y="152400"/>
                  <a:pt x="2206171" y="149981"/>
                </a:cubicBezTo>
                <a:cubicBezTo>
                  <a:pt x="2244876" y="147562"/>
                  <a:pt x="2273905" y="48381"/>
                  <a:pt x="2322286" y="33867"/>
                </a:cubicBezTo>
                <a:cubicBezTo>
                  <a:pt x="2370667" y="19353"/>
                  <a:pt x="2460171" y="62895"/>
                  <a:pt x="2496457" y="62895"/>
                </a:cubicBezTo>
                <a:cubicBezTo>
                  <a:pt x="2532743" y="62895"/>
                  <a:pt x="2523067" y="38705"/>
                  <a:pt x="2540000" y="33867"/>
                </a:cubicBezTo>
                <a:cubicBezTo>
                  <a:pt x="2556933" y="29029"/>
                  <a:pt x="2569029" y="31448"/>
                  <a:pt x="2598057" y="33867"/>
                </a:cubicBezTo>
                <a:cubicBezTo>
                  <a:pt x="2627086" y="36286"/>
                  <a:pt x="2682723" y="31448"/>
                  <a:pt x="2714171" y="48381"/>
                </a:cubicBezTo>
                <a:cubicBezTo>
                  <a:pt x="2745619" y="65314"/>
                  <a:pt x="2774648" y="128210"/>
                  <a:pt x="2786743" y="135467"/>
                </a:cubicBezTo>
                <a:cubicBezTo>
                  <a:pt x="2798838" y="142724"/>
                  <a:pt x="2792790" y="117324"/>
                  <a:pt x="2786743" y="91924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unched Tape 12"/>
          <p:cNvSpPr/>
          <p:nvPr/>
        </p:nvSpPr>
        <p:spPr>
          <a:xfrm>
            <a:off x="152400" y="3124200"/>
            <a:ext cx="8839200" cy="228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746481">
            <a:off x="4935729" y="1963930"/>
            <a:ext cx="2492868" cy="2492868"/>
          </a:xfrm>
          <a:prstGeom prst="rect">
            <a:avLst/>
          </a:prstGeom>
          <a:blipFill dpi="0" rotWithShape="1">
            <a:blip r:embed="rId2" cstate="print">
              <a:alphaModFix amt="56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746481">
            <a:off x="1811529" y="1963929"/>
            <a:ext cx="2492868" cy="2492868"/>
          </a:xfrm>
          <a:prstGeom prst="rect">
            <a:avLst/>
          </a:prstGeom>
          <a:blipFill dpi="0" rotWithShape="1">
            <a:blip r:embed="rId2" cstate="print">
              <a:alphaModFix amt="56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381500" y="31623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943600" y="17526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8674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277100" y="32385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2819400" y="17526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819400" y="47244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333500" y="31623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152900" y="32385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2746481">
            <a:off x="4935729" y="1963930"/>
            <a:ext cx="2492868" cy="2492868"/>
          </a:xfrm>
          <a:prstGeom prst="rect">
            <a:avLst/>
          </a:prstGeom>
          <a:blipFill dpi="0" rotWithShape="1">
            <a:blip r:embed="rId2" cstate="print">
              <a:alphaModFix amt="56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746481">
            <a:off x="1811529" y="1963929"/>
            <a:ext cx="2492868" cy="2492868"/>
          </a:xfrm>
          <a:prstGeom prst="rect">
            <a:avLst/>
          </a:prstGeom>
          <a:blipFill dpi="0" rotWithShape="1">
            <a:blip r:embed="rId2" cstate="print">
              <a:alphaModFix amt="56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Vivaldi" pitchFamily="66" charset="0"/>
              </a:rPr>
              <a:t>“</a:t>
            </a:r>
            <a:r>
              <a:rPr lang="en-US" sz="5400" dirty="0" smtClean="0">
                <a:solidFill>
                  <a:schemeClr val="tx2"/>
                </a:solidFill>
                <a:latin typeface="Vivaldi" pitchFamily="66" charset="0"/>
              </a:rPr>
              <a:t>Foldable” Book Cover:</a:t>
            </a:r>
            <a:endParaRPr lang="en-US" sz="5400" dirty="0">
              <a:solidFill>
                <a:schemeClr val="tx2"/>
              </a:solidFill>
              <a:latin typeface="Vivaldi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105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Glue the extended edges of the designer paper to the back side of the cardboard.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>
          <a:xfrm>
            <a:off x="1669143" y="3159276"/>
            <a:ext cx="2798838" cy="152400"/>
          </a:xfrm>
          <a:custGeom>
            <a:avLst/>
            <a:gdLst>
              <a:gd name="connsiteX0" fmla="*/ 0 w 2798838"/>
              <a:gd name="connsiteY0" fmla="*/ 33867 h 152400"/>
              <a:gd name="connsiteX1" fmla="*/ 188686 w 2798838"/>
              <a:gd name="connsiteY1" fmla="*/ 4838 h 152400"/>
              <a:gd name="connsiteX2" fmla="*/ 290286 w 2798838"/>
              <a:gd name="connsiteY2" fmla="*/ 4838 h 152400"/>
              <a:gd name="connsiteX3" fmla="*/ 333828 w 2798838"/>
              <a:gd name="connsiteY3" fmla="*/ 33867 h 152400"/>
              <a:gd name="connsiteX4" fmla="*/ 537028 w 2798838"/>
              <a:gd name="connsiteY4" fmla="*/ 4838 h 152400"/>
              <a:gd name="connsiteX5" fmla="*/ 653143 w 2798838"/>
              <a:gd name="connsiteY5" fmla="*/ 48381 h 152400"/>
              <a:gd name="connsiteX6" fmla="*/ 841828 w 2798838"/>
              <a:gd name="connsiteY6" fmla="*/ 19353 h 152400"/>
              <a:gd name="connsiteX7" fmla="*/ 928914 w 2798838"/>
              <a:gd name="connsiteY7" fmla="*/ 62895 h 152400"/>
              <a:gd name="connsiteX8" fmla="*/ 1190171 w 2798838"/>
              <a:gd name="connsiteY8" fmla="*/ 33867 h 152400"/>
              <a:gd name="connsiteX9" fmla="*/ 1320800 w 2798838"/>
              <a:gd name="connsiteY9" fmla="*/ 91924 h 152400"/>
              <a:gd name="connsiteX10" fmla="*/ 1465943 w 2798838"/>
              <a:gd name="connsiteY10" fmla="*/ 33867 h 152400"/>
              <a:gd name="connsiteX11" fmla="*/ 1683657 w 2798838"/>
              <a:gd name="connsiteY11" fmla="*/ 77410 h 152400"/>
              <a:gd name="connsiteX12" fmla="*/ 1799771 w 2798838"/>
              <a:gd name="connsiteY12" fmla="*/ 62895 h 152400"/>
              <a:gd name="connsiteX13" fmla="*/ 1930400 w 2798838"/>
              <a:gd name="connsiteY13" fmla="*/ 62895 h 152400"/>
              <a:gd name="connsiteX14" fmla="*/ 2090057 w 2798838"/>
              <a:gd name="connsiteY14" fmla="*/ 48381 h 152400"/>
              <a:gd name="connsiteX15" fmla="*/ 2206171 w 2798838"/>
              <a:gd name="connsiteY15" fmla="*/ 149981 h 152400"/>
              <a:gd name="connsiteX16" fmla="*/ 2322286 w 2798838"/>
              <a:gd name="connsiteY16" fmla="*/ 33867 h 152400"/>
              <a:gd name="connsiteX17" fmla="*/ 2496457 w 2798838"/>
              <a:gd name="connsiteY17" fmla="*/ 62895 h 152400"/>
              <a:gd name="connsiteX18" fmla="*/ 2540000 w 2798838"/>
              <a:gd name="connsiteY18" fmla="*/ 33867 h 152400"/>
              <a:gd name="connsiteX19" fmla="*/ 2598057 w 2798838"/>
              <a:gd name="connsiteY19" fmla="*/ 33867 h 152400"/>
              <a:gd name="connsiteX20" fmla="*/ 2714171 w 2798838"/>
              <a:gd name="connsiteY20" fmla="*/ 48381 h 152400"/>
              <a:gd name="connsiteX21" fmla="*/ 2786743 w 2798838"/>
              <a:gd name="connsiteY21" fmla="*/ 135467 h 152400"/>
              <a:gd name="connsiteX22" fmla="*/ 2786743 w 2798838"/>
              <a:gd name="connsiteY22" fmla="*/ 9192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8838" h="152400">
                <a:moveTo>
                  <a:pt x="0" y="33867"/>
                </a:moveTo>
                <a:cubicBezTo>
                  <a:pt x="70152" y="21771"/>
                  <a:pt x="140305" y="9676"/>
                  <a:pt x="188686" y="4838"/>
                </a:cubicBezTo>
                <a:cubicBezTo>
                  <a:pt x="237067" y="0"/>
                  <a:pt x="266096" y="0"/>
                  <a:pt x="290286" y="4838"/>
                </a:cubicBezTo>
                <a:cubicBezTo>
                  <a:pt x="314476" y="9676"/>
                  <a:pt x="292704" y="33867"/>
                  <a:pt x="333828" y="33867"/>
                </a:cubicBezTo>
                <a:cubicBezTo>
                  <a:pt x="374952" y="33867"/>
                  <a:pt x="483809" y="2419"/>
                  <a:pt x="537028" y="4838"/>
                </a:cubicBezTo>
                <a:cubicBezTo>
                  <a:pt x="590247" y="7257"/>
                  <a:pt x="602343" y="45962"/>
                  <a:pt x="653143" y="48381"/>
                </a:cubicBezTo>
                <a:cubicBezTo>
                  <a:pt x="703943" y="50800"/>
                  <a:pt x="795866" y="16934"/>
                  <a:pt x="841828" y="19353"/>
                </a:cubicBezTo>
                <a:cubicBezTo>
                  <a:pt x="887790" y="21772"/>
                  <a:pt x="870857" y="60476"/>
                  <a:pt x="928914" y="62895"/>
                </a:cubicBezTo>
                <a:cubicBezTo>
                  <a:pt x="986971" y="65314"/>
                  <a:pt x="1124857" y="29029"/>
                  <a:pt x="1190171" y="33867"/>
                </a:cubicBezTo>
                <a:cubicBezTo>
                  <a:pt x="1255485" y="38705"/>
                  <a:pt x="1274838" y="91924"/>
                  <a:pt x="1320800" y="91924"/>
                </a:cubicBezTo>
                <a:cubicBezTo>
                  <a:pt x="1366762" y="91924"/>
                  <a:pt x="1405467" y="36286"/>
                  <a:pt x="1465943" y="33867"/>
                </a:cubicBezTo>
                <a:cubicBezTo>
                  <a:pt x="1526419" y="31448"/>
                  <a:pt x="1628019" y="72572"/>
                  <a:pt x="1683657" y="77410"/>
                </a:cubicBezTo>
                <a:cubicBezTo>
                  <a:pt x="1739295" y="82248"/>
                  <a:pt x="1758647" y="65314"/>
                  <a:pt x="1799771" y="62895"/>
                </a:cubicBezTo>
                <a:cubicBezTo>
                  <a:pt x="1840895" y="60476"/>
                  <a:pt x="1882019" y="65314"/>
                  <a:pt x="1930400" y="62895"/>
                </a:cubicBezTo>
                <a:cubicBezTo>
                  <a:pt x="1978781" y="60476"/>
                  <a:pt x="2044095" y="33867"/>
                  <a:pt x="2090057" y="48381"/>
                </a:cubicBezTo>
                <a:cubicBezTo>
                  <a:pt x="2136019" y="62895"/>
                  <a:pt x="2167466" y="152400"/>
                  <a:pt x="2206171" y="149981"/>
                </a:cubicBezTo>
                <a:cubicBezTo>
                  <a:pt x="2244876" y="147562"/>
                  <a:pt x="2273905" y="48381"/>
                  <a:pt x="2322286" y="33867"/>
                </a:cubicBezTo>
                <a:cubicBezTo>
                  <a:pt x="2370667" y="19353"/>
                  <a:pt x="2460171" y="62895"/>
                  <a:pt x="2496457" y="62895"/>
                </a:cubicBezTo>
                <a:cubicBezTo>
                  <a:pt x="2532743" y="62895"/>
                  <a:pt x="2523067" y="38705"/>
                  <a:pt x="2540000" y="33867"/>
                </a:cubicBezTo>
                <a:cubicBezTo>
                  <a:pt x="2556933" y="29029"/>
                  <a:pt x="2569029" y="31448"/>
                  <a:pt x="2598057" y="33867"/>
                </a:cubicBezTo>
                <a:cubicBezTo>
                  <a:pt x="2627086" y="36286"/>
                  <a:pt x="2682723" y="31448"/>
                  <a:pt x="2714171" y="48381"/>
                </a:cubicBezTo>
                <a:cubicBezTo>
                  <a:pt x="2745619" y="65314"/>
                  <a:pt x="2774648" y="128210"/>
                  <a:pt x="2786743" y="135467"/>
                </a:cubicBezTo>
                <a:cubicBezTo>
                  <a:pt x="2798838" y="142724"/>
                  <a:pt x="2792790" y="117324"/>
                  <a:pt x="2786743" y="91924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00600" y="3200400"/>
            <a:ext cx="2798838" cy="152400"/>
          </a:xfrm>
          <a:custGeom>
            <a:avLst/>
            <a:gdLst>
              <a:gd name="connsiteX0" fmla="*/ 0 w 2798838"/>
              <a:gd name="connsiteY0" fmla="*/ 33867 h 152400"/>
              <a:gd name="connsiteX1" fmla="*/ 188686 w 2798838"/>
              <a:gd name="connsiteY1" fmla="*/ 4838 h 152400"/>
              <a:gd name="connsiteX2" fmla="*/ 290286 w 2798838"/>
              <a:gd name="connsiteY2" fmla="*/ 4838 h 152400"/>
              <a:gd name="connsiteX3" fmla="*/ 333828 w 2798838"/>
              <a:gd name="connsiteY3" fmla="*/ 33867 h 152400"/>
              <a:gd name="connsiteX4" fmla="*/ 537028 w 2798838"/>
              <a:gd name="connsiteY4" fmla="*/ 4838 h 152400"/>
              <a:gd name="connsiteX5" fmla="*/ 653143 w 2798838"/>
              <a:gd name="connsiteY5" fmla="*/ 48381 h 152400"/>
              <a:gd name="connsiteX6" fmla="*/ 841828 w 2798838"/>
              <a:gd name="connsiteY6" fmla="*/ 19353 h 152400"/>
              <a:gd name="connsiteX7" fmla="*/ 928914 w 2798838"/>
              <a:gd name="connsiteY7" fmla="*/ 62895 h 152400"/>
              <a:gd name="connsiteX8" fmla="*/ 1190171 w 2798838"/>
              <a:gd name="connsiteY8" fmla="*/ 33867 h 152400"/>
              <a:gd name="connsiteX9" fmla="*/ 1320800 w 2798838"/>
              <a:gd name="connsiteY9" fmla="*/ 91924 h 152400"/>
              <a:gd name="connsiteX10" fmla="*/ 1465943 w 2798838"/>
              <a:gd name="connsiteY10" fmla="*/ 33867 h 152400"/>
              <a:gd name="connsiteX11" fmla="*/ 1683657 w 2798838"/>
              <a:gd name="connsiteY11" fmla="*/ 77410 h 152400"/>
              <a:gd name="connsiteX12" fmla="*/ 1799771 w 2798838"/>
              <a:gd name="connsiteY12" fmla="*/ 62895 h 152400"/>
              <a:gd name="connsiteX13" fmla="*/ 1930400 w 2798838"/>
              <a:gd name="connsiteY13" fmla="*/ 62895 h 152400"/>
              <a:gd name="connsiteX14" fmla="*/ 2090057 w 2798838"/>
              <a:gd name="connsiteY14" fmla="*/ 48381 h 152400"/>
              <a:gd name="connsiteX15" fmla="*/ 2206171 w 2798838"/>
              <a:gd name="connsiteY15" fmla="*/ 149981 h 152400"/>
              <a:gd name="connsiteX16" fmla="*/ 2322286 w 2798838"/>
              <a:gd name="connsiteY16" fmla="*/ 33867 h 152400"/>
              <a:gd name="connsiteX17" fmla="*/ 2496457 w 2798838"/>
              <a:gd name="connsiteY17" fmla="*/ 62895 h 152400"/>
              <a:gd name="connsiteX18" fmla="*/ 2540000 w 2798838"/>
              <a:gd name="connsiteY18" fmla="*/ 33867 h 152400"/>
              <a:gd name="connsiteX19" fmla="*/ 2598057 w 2798838"/>
              <a:gd name="connsiteY19" fmla="*/ 33867 h 152400"/>
              <a:gd name="connsiteX20" fmla="*/ 2714171 w 2798838"/>
              <a:gd name="connsiteY20" fmla="*/ 48381 h 152400"/>
              <a:gd name="connsiteX21" fmla="*/ 2786743 w 2798838"/>
              <a:gd name="connsiteY21" fmla="*/ 135467 h 152400"/>
              <a:gd name="connsiteX22" fmla="*/ 2786743 w 2798838"/>
              <a:gd name="connsiteY22" fmla="*/ 9192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8838" h="152400">
                <a:moveTo>
                  <a:pt x="0" y="33867"/>
                </a:moveTo>
                <a:cubicBezTo>
                  <a:pt x="70152" y="21771"/>
                  <a:pt x="140305" y="9676"/>
                  <a:pt x="188686" y="4838"/>
                </a:cubicBezTo>
                <a:cubicBezTo>
                  <a:pt x="237067" y="0"/>
                  <a:pt x="266096" y="0"/>
                  <a:pt x="290286" y="4838"/>
                </a:cubicBezTo>
                <a:cubicBezTo>
                  <a:pt x="314476" y="9676"/>
                  <a:pt x="292704" y="33867"/>
                  <a:pt x="333828" y="33867"/>
                </a:cubicBezTo>
                <a:cubicBezTo>
                  <a:pt x="374952" y="33867"/>
                  <a:pt x="483809" y="2419"/>
                  <a:pt x="537028" y="4838"/>
                </a:cubicBezTo>
                <a:cubicBezTo>
                  <a:pt x="590247" y="7257"/>
                  <a:pt x="602343" y="45962"/>
                  <a:pt x="653143" y="48381"/>
                </a:cubicBezTo>
                <a:cubicBezTo>
                  <a:pt x="703943" y="50800"/>
                  <a:pt x="795866" y="16934"/>
                  <a:pt x="841828" y="19353"/>
                </a:cubicBezTo>
                <a:cubicBezTo>
                  <a:pt x="887790" y="21772"/>
                  <a:pt x="870857" y="60476"/>
                  <a:pt x="928914" y="62895"/>
                </a:cubicBezTo>
                <a:cubicBezTo>
                  <a:pt x="986971" y="65314"/>
                  <a:pt x="1124857" y="29029"/>
                  <a:pt x="1190171" y="33867"/>
                </a:cubicBezTo>
                <a:cubicBezTo>
                  <a:pt x="1255485" y="38705"/>
                  <a:pt x="1274838" y="91924"/>
                  <a:pt x="1320800" y="91924"/>
                </a:cubicBezTo>
                <a:cubicBezTo>
                  <a:pt x="1366762" y="91924"/>
                  <a:pt x="1405467" y="36286"/>
                  <a:pt x="1465943" y="33867"/>
                </a:cubicBezTo>
                <a:cubicBezTo>
                  <a:pt x="1526419" y="31448"/>
                  <a:pt x="1628019" y="72572"/>
                  <a:pt x="1683657" y="77410"/>
                </a:cubicBezTo>
                <a:cubicBezTo>
                  <a:pt x="1739295" y="82248"/>
                  <a:pt x="1758647" y="65314"/>
                  <a:pt x="1799771" y="62895"/>
                </a:cubicBezTo>
                <a:cubicBezTo>
                  <a:pt x="1840895" y="60476"/>
                  <a:pt x="1882019" y="65314"/>
                  <a:pt x="1930400" y="62895"/>
                </a:cubicBezTo>
                <a:cubicBezTo>
                  <a:pt x="1978781" y="60476"/>
                  <a:pt x="2044095" y="33867"/>
                  <a:pt x="2090057" y="48381"/>
                </a:cubicBezTo>
                <a:cubicBezTo>
                  <a:pt x="2136019" y="62895"/>
                  <a:pt x="2167466" y="152400"/>
                  <a:pt x="2206171" y="149981"/>
                </a:cubicBezTo>
                <a:cubicBezTo>
                  <a:pt x="2244876" y="147562"/>
                  <a:pt x="2273905" y="48381"/>
                  <a:pt x="2322286" y="33867"/>
                </a:cubicBezTo>
                <a:cubicBezTo>
                  <a:pt x="2370667" y="19353"/>
                  <a:pt x="2460171" y="62895"/>
                  <a:pt x="2496457" y="62895"/>
                </a:cubicBezTo>
                <a:cubicBezTo>
                  <a:pt x="2532743" y="62895"/>
                  <a:pt x="2523067" y="38705"/>
                  <a:pt x="2540000" y="33867"/>
                </a:cubicBezTo>
                <a:cubicBezTo>
                  <a:pt x="2556933" y="29029"/>
                  <a:pt x="2569029" y="31448"/>
                  <a:pt x="2598057" y="33867"/>
                </a:cubicBezTo>
                <a:cubicBezTo>
                  <a:pt x="2627086" y="36286"/>
                  <a:pt x="2682723" y="31448"/>
                  <a:pt x="2714171" y="48381"/>
                </a:cubicBezTo>
                <a:cubicBezTo>
                  <a:pt x="2745619" y="65314"/>
                  <a:pt x="2774648" y="128210"/>
                  <a:pt x="2786743" y="135467"/>
                </a:cubicBezTo>
                <a:cubicBezTo>
                  <a:pt x="2798838" y="142724"/>
                  <a:pt x="2792790" y="117324"/>
                  <a:pt x="2786743" y="91924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unched Tape 12"/>
          <p:cNvSpPr/>
          <p:nvPr/>
        </p:nvSpPr>
        <p:spPr>
          <a:xfrm>
            <a:off x="152400" y="3124200"/>
            <a:ext cx="8839200" cy="228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381500" y="31623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943600" y="17526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8674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277100" y="32385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2819400" y="17526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819400" y="47244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333500" y="31623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152900" y="32385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2746481">
            <a:off x="2033020" y="2185422"/>
            <a:ext cx="2090499" cy="2090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746481">
            <a:off x="5157222" y="2185422"/>
            <a:ext cx="2090499" cy="2090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5965448"/>
            <a:ext cx="48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Your cover is now complete!</a:t>
            </a:r>
          </a:p>
          <a:p>
            <a:pPr algn="ctr"/>
            <a:r>
              <a:rPr lang="en-US" sz="2400" dirty="0" smtClean="0"/>
              <a:t>Let it dry while you make the pages.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455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Vivaldi</vt:lpstr>
      <vt:lpstr>Office Theme</vt:lpstr>
      <vt:lpstr>PowerPoint Presentation</vt:lpstr>
      <vt:lpstr>PowerPoint Presentation</vt:lpstr>
      <vt:lpstr>PowerPoint Presentation</vt:lpstr>
      <vt:lpstr>“Foldable” Book Project:</vt:lpstr>
      <vt:lpstr>“Foldable” Book Cover:</vt:lpstr>
      <vt:lpstr>“Foldable” Book Cover:</vt:lpstr>
      <vt:lpstr>“Foldable” Book Cover:</vt:lpstr>
      <vt:lpstr>“Foldable” Book Cover:</vt:lpstr>
      <vt:lpstr>“Foldable” Book Cover:</vt:lpstr>
      <vt:lpstr>“Foldable” Book Pages:</vt:lpstr>
      <vt:lpstr>“Foldable” Book Pages:</vt:lpstr>
      <vt:lpstr>“Foldable” Book Pages:</vt:lpstr>
      <vt:lpstr>“Foldable” Book Assembly:</vt:lpstr>
      <vt:lpstr>“Foldable” Book Assembly:</vt:lpstr>
      <vt:lpstr>Your “Foldable” Book is finished: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“Foldable” Book Pages:</dc:title>
  <dc:creator>teacher</dc:creator>
  <cp:lastModifiedBy>Joy Krygsheld</cp:lastModifiedBy>
  <cp:revision>38</cp:revision>
  <dcterms:created xsi:type="dcterms:W3CDTF">2011-03-22T02:17:06Z</dcterms:created>
  <dcterms:modified xsi:type="dcterms:W3CDTF">2015-09-24T02:45:16Z</dcterms:modified>
</cp:coreProperties>
</file>